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68" r:id="rId5"/>
    <p:sldId id="269" r:id="rId6"/>
    <p:sldId id="258" r:id="rId7"/>
    <p:sldId id="259" r:id="rId8"/>
    <p:sldId id="260" r:id="rId9"/>
    <p:sldId id="261" r:id="rId10"/>
    <p:sldId id="262" r:id="rId11"/>
    <p:sldId id="270" r:id="rId12"/>
    <p:sldId id="271"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C9BF2F-FBF1-4D44-93BB-32AAB6BB52A7}" v="20" dt="2022-08-21T15:20:23.1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1" d="100"/>
          <a:sy n="111" d="100"/>
        </p:scale>
        <p:origin x="48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o Coder 101" userId="c4c5c1a62dffebaa" providerId="LiveId" clId="{33C9BF2F-FBF1-4D44-93BB-32AAB6BB52A7}"/>
    <pc:docChg chg="undo custSel addSld delSld modSld">
      <pc:chgData name="Pro Coder 101" userId="c4c5c1a62dffebaa" providerId="LiveId" clId="{33C9BF2F-FBF1-4D44-93BB-32AAB6BB52A7}" dt="2022-08-21T15:35:33.749" v="3002" actId="14100"/>
      <pc:docMkLst>
        <pc:docMk/>
      </pc:docMkLst>
      <pc:sldChg chg="addSp delSp modSp mod setBg setClrOvrMap">
        <pc:chgData name="Pro Coder 101" userId="c4c5c1a62dffebaa" providerId="LiveId" clId="{33C9BF2F-FBF1-4D44-93BB-32AAB6BB52A7}" dt="2022-08-21T15:35:33.749" v="3002" actId="14100"/>
        <pc:sldMkLst>
          <pc:docMk/>
          <pc:sldMk cId="2249155013" sldId="256"/>
        </pc:sldMkLst>
        <pc:spChg chg="mod">
          <ac:chgData name="Pro Coder 101" userId="c4c5c1a62dffebaa" providerId="LiveId" clId="{33C9BF2F-FBF1-4D44-93BB-32AAB6BB52A7}" dt="2022-08-21T15:35:24.245" v="2999" actId="26606"/>
          <ac:spMkLst>
            <pc:docMk/>
            <pc:sldMk cId="2249155013" sldId="256"/>
            <ac:spMk id="2" creationId="{6DC285EC-05B1-CA6E-D5D0-E6B72E4523AF}"/>
          </ac:spMkLst>
        </pc:spChg>
        <pc:spChg chg="mod ord">
          <ac:chgData name="Pro Coder 101" userId="c4c5c1a62dffebaa" providerId="LiveId" clId="{33C9BF2F-FBF1-4D44-93BB-32AAB6BB52A7}" dt="2022-08-21T15:35:33.749" v="3002" actId="14100"/>
          <ac:spMkLst>
            <pc:docMk/>
            <pc:sldMk cId="2249155013" sldId="256"/>
            <ac:spMk id="3" creationId="{AE5AA249-8113-7C16-DA96-3F1735308A09}"/>
          </ac:spMkLst>
        </pc:spChg>
        <pc:spChg chg="add del">
          <ac:chgData name="Pro Coder 101" userId="c4c5c1a62dffebaa" providerId="LiveId" clId="{33C9BF2F-FBF1-4D44-93BB-32AAB6BB52A7}" dt="2022-08-21T15:35:24.245" v="2999" actId="26606"/>
          <ac:spMkLst>
            <pc:docMk/>
            <pc:sldMk cId="2249155013" sldId="256"/>
            <ac:spMk id="9" creationId="{E49CC64F-7275-4E33-961B-0C5CDC439875}"/>
          </ac:spMkLst>
        </pc:spChg>
        <pc:spChg chg="add del">
          <ac:chgData name="Pro Coder 101" userId="c4c5c1a62dffebaa" providerId="LiveId" clId="{33C9BF2F-FBF1-4D44-93BB-32AAB6BB52A7}" dt="2022-08-21T15:34:59.490" v="2977" actId="26606"/>
          <ac:spMkLst>
            <pc:docMk/>
            <pc:sldMk cId="2249155013" sldId="256"/>
            <ac:spMk id="14" creationId="{22A397E7-BF60-45B2-84C7-B074B76C37A7}"/>
          </ac:spMkLst>
        </pc:spChg>
        <pc:spChg chg="add del">
          <ac:chgData name="Pro Coder 101" userId="c4c5c1a62dffebaa" providerId="LiveId" clId="{33C9BF2F-FBF1-4D44-93BB-32AAB6BB52A7}" dt="2022-08-21T15:34:59.490" v="2977" actId="26606"/>
          <ac:spMkLst>
            <pc:docMk/>
            <pc:sldMk cId="2249155013" sldId="256"/>
            <ac:spMk id="16" creationId="{890DEF05-784E-4B61-89E4-04C4ECF4E5A0}"/>
          </ac:spMkLst>
        </pc:spChg>
        <pc:spChg chg="add del">
          <ac:chgData name="Pro Coder 101" userId="c4c5c1a62dffebaa" providerId="LiveId" clId="{33C9BF2F-FBF1-4D44-93BB-32AAB6BB52A7}" dt="2022-08-21T15:35:14.224" v="2983" actId="26606"/>
          <ac:spMkLst>
            <pc:docMk/>
            <pc:sldMk cId="2249155013" sldId="256"/>
            <ac:spMk id="20" creationId="{08C9B587-E65E-4B52-B37C-ABEBB6E87928}"/>
          </ac:spMkLst>
        </pc:spChg>
        <pc:spChg chg="add del">
          <ac:chgData name="Pro Coder 101" userId="c4c5c1a62dffebaa" providerId="LiveId" clId="{33C9BF2F-FBF1-4D44-93BB-32AAB6BB52A7}" dt="2022-08-21T15:35:10.918" v="2979" actId="26606"/>
          <ac:spMkLst>
            <pc:docMk/>
            <pc:sldMk cId="2249155013" sldId="256"/>
            <ac:spMk id="25" creationId="{94714483-7072-431F-9DBE-87F44E4D44BC}"/>
          </ac:spMkLst>
        </pc:spChg>
        <pc:spChg chg="add del">
          <ac:chgData name="Pro Coder 101" userId="c4c5c1a62dffebaa" providerId="LiveId" clId="{33C9BF2F-FBF1-4D44-93BB-32AAB6BB52A7}" dt="2022-08-21T15:35:10.918" v="2979" actId="26606"/>
          <ac:spMkLst>
            <pc:docMk/>
            <pc:sldMk cId="2249155013" sldId="256"/>
            <ac:spMk id="26" creationId="{E2683E3F-F855-4549-84F8-42064EC0F247}"/>
          </ac:spMkLst>
        </pc:spChg>
        <pc:spChg chg="add del">
          <ac:chgData name="Pro Coder 101" userId="c4c5c1a62dffebaa" providerId="LiveId" clId="{33C9BF2F-FBF1-4D44-93BB-32AAB6BB52A7}" dt="2022-08-21T15:35:10.918" v="2979" actId="26606"/>
          <ac:spMkLst>
            <pc:docMk/>
            <pc:sldMk cId="2249155013" sldId="256"/>
            <ac:spMk id="27" creationId="{495892E1-F4A5-4991-AC52-4F417B14A2A2}"/>
          </ac:spMkLst>
        </pc:spChg>
        <pc:spChg chg="add del">
          <ac:chgData name="Pro Coder 101" userId="c4c5c1a62dffebaa" providerId="LiveId" clId="{33C9BF2F-FBF1-4D44-93BB-32AAB6BB52A7}" dt="2022-08-21T15:35:10.918" v="2979" actId="26606"/>
          <ac:spMkLst>
            <pc:docMk/>
            <pc:sldMk cId="2249155013" sldId="256"/>
            <ac:spMk id="34" creationId="{832F3179-0CD5-40C8-9939-D8355006F7BA}"/>
          </ac:spMkLst>
        </pc:spChg>
        <pc:spChg chg="add del">
          <ac:chgData name="Pro Coder 101" userId="c4c5c1a62dffebaa" providerId="LiveId" clId="{33C9BF2F-FBF1-4D44-93BB-32AAB6BB52A7}" dt="2022-08-21T15:35:13.342" v="2981" actId="26606"/>
          <ac:spMkLst>
            <pc:docMk/>
            <pc:sldMk cId="2249155013" sldId="256"/>
            <ac:spMk id="42" creationId="{73BCEA90-F7D5-4EC1-9BE2-5A49A20F4B1D}"/>
          </ac:spMkLst>
        </pc:spChg>
        <pc:spChg chg="add del">
          <ac:chgData name="Pro Coder 101" userId="c4c5c1a62dffebaa" providerId="LiveId" clId="{33C9BF2F-FBF1-4D44-93BB-32AAB6BB52A7}" dt="2022-08-21T15:35:13.342" v="2981" actId="26606"/>
          <ac:spMkLst>
            <pc:docMk/>
            <pc:sldMk cId="2249155013" sldId="256"/>
            <ac:spMk id="43" creationId="{9848F91B-FA65-4A06-A177-8CCF7EBC8631}"/>
          </ac:spMkLst>
        </pc:spChg>
        <pc:spChg chg="add del">
          <ac:chgData name="Pro Coder 101" userId="c4c5c1a62dffebaa" providerId="LiveId" clId="{33C9BF2F-FBF1-4D44-93BB-32AAB6BB52A7}" dt="2022-08-21T15:35:13.342" v="2981" actId="26606"/>
          <ac:spMkLst>
            <pc:docMk/>
            <pc:sldMk cId="2249155013" sldId="256"/>
            <ac:spMk id="44" creationId="{2CF7CF5F-D747-47B3-80B1-8392750446C6}"/>
          </ac:spMkLst>
        </pc:spChg>
        <pc:spChg chg="add del">
          <ac:chgData name="Pro Coder 101" userId="c4c5c1a62dffebaa" providerId="LiveId" clId="{33C9BF2F-FBF1-4D44-93BB-32AAB6BB52A7}" dt="2022-08-21T15:35:13.342" v="2981" actId="26606"/>
          <ac:spMkLst>
            <pc:docMk/>
            <pc:sldMk cId="2249155013" sldId="256"/>
            <ac:spMk id="45" creationId="{820B6604-1FF9-43F5-AC47-3D41CB2F563B}"/>
          </ac:spMkLst>
        </pc:spChg>
        <pc:spChg chg="add del">
          <ac:chgData name="Pro Coder 101" userId="c4c5c1a62dffebaa" providerId="LiveId" clId="{33C9BF2F-FBF1-4D44-93BB-32AAB6BB52A7}" dt="2022-08-21T15:35:13.342" v="2981" actId="26606"/>
          <ac:spMkLst>
            <pc:docMk/>
            <pc:sldMk cId="2249155013" sldId="256"/>
            <ac:spMk id="46" creationId="{D98779F6-5395-4B82-BDCB-4ADF6A5BB9E5}"/>
          </ac:spMkLst>
        </pc:spChg>
        <pc:spChg chg="add del">
          <ac:chgData name="Pro Coder 101" userId="c4c5c1a62dffebaa" providerId="LiveId" clId="{33C9BF2F-FBF1-4D44-93BB-32AAB6BB52A7}" dt="2022-08-21T15:35:13.342" v="2981" actId="26606"/>
          <ac:spMkLst>
            <pc:docMk/>
            <pc:sldMk cId="2249155013" sldId="256"/>
            <ac:spMk id="47" creationId="{CE1108CD-786E-4304-9504-9C5AD64829D2}"/>
          </ac:spMkLst>
        </pc:spChg>
        <pc:spChg chg="add del">
          <ac:chgData name="Pro Coder 101" userId="c4c5c1a62dffebaa" providerId="LiveId" clId="{33C9BF2F-FBF1-4D44-93BB-32AAB6BB52A7}" dt="2022-08-21T15:35:13.342" v="2981" actId="26606"/>
          <ac:spMkLst>
            <pc:docMk/>
            <pc:sldMk cId="2249155013" sldId="256"/>
            <ac:spMk id="48" creationId="{C70191CD-D48F-4F7A-8077-0380603A29E2}"/>
          </ac:spMkLst>
        </pc:spChg>
        <pc:spChg chg="add del">
          <ac:chgData name="Pro Coder 101" userId="c4c5c1a62dffebaa" providerId="LiveId" clId="{33C9BF2F-FBF1-4D44-93BB-32AAB6BB52A7}" dt="2022-08-21T15:35:14.224" v="2983" actId="26606"/>
          <ac:spMkLst>
            <pc:docMk/>
            <pc:sldMk cId="2249155013" sldId="256"/>
            <ac:spMk id="50" creationId="{526E0BFB-CDF1-4990-8C11-AC849311E0A8}"/>
          </ac:spMkLst>
        </pc:spChg>
        <pc:spChg chg="add del">
          <ac:chgData name="Pro Coder 101" userId="c4c5c1a62dffebaa" providerId="LiveId" clId="{33C9BF2F-FBF1-4D44-93BB-32AAB6BB52A7}" dt="2022-08-21T15:35:14.224" v="2983" actId="26606"/>
          <ac:spMkLst>
            <pc:docMk/>
            <pc:sldMk cId="2249155013" sldId="256"/>
            <ac:spMk id="51" creationId="{6069A1F8-9BEB-4786-9694-FC48B2D75D21}"/>
          </ac:spMkLst>
        </pc:spChg>
        <pc:spChg chg="add del">
          <ac:chgData name="Pro Coder 101" userId="c4c5c1a62dffebaa" providerId="LiveId" clId="{33C9BF2F-FBF1-4D44-93BB-32AAB6BB52A7}" dt="2022-08-21T15:35:14.224" v="2983" actId="26606"/>
          <ac:spMkLst>
            <pc:docMk/>
            <pc:sldMk cId="2249155013" sldId="256"/>
            <ac:spMk id="52" creationId="{AF2F604E-43BE-4DC3-B983-E071523364F8}"/>
          </ac:spMkLst>
        </pc:spChg>
        <pc:spChg chg="add del">
          <ac:chgData name="Pro Coder 101" userId="c4c5c1a62dffebaa" providerId="LiveId" clId="{33C9BF2F-FBF1-4D44-93BB-32AAB6BB52A7}" dt="2022-08-21T15:35:15.235" v="2985" actId="26606"/>
          <ac:spMkLst>
            <pc:docMk/>
            <pc:sldMk cId="2249155013" sldId="256"/>
            <ac:spMk id="54" creationId="{9089EED9-F54D-4F20-A2C6-949DE4176959}"/>
          </ac:spMkLst>
        </pc:spChg>
        <pc:spChg chg="add del">
          <ac:chgData name="Pro Coder 101" userId="c4c5c1a62dffebaa" providerId="LiveId" clId="{33C9BF2F-FBF1-4D44-93BB-32AAB6BB52A7}" dt="2022-08-21T15:35:15.235" v="2985" actId="26606"/>
          <ac:spMkLst>
            <pc:docMk/>
            <pc:sldMk cId="2249155013" sldId="256"/>
            <ac:spMk id="55" creationId="{7E46F721-3785-414D-8697-16AF490E6806}"/>
          </ac:spMkLst>
        </pc:spChg>
        <pc:spChg chg="add del">
          <ac:chgData name="Pro Coder 101" userId="c4c5c1a62dffebaa" providerId="LiveId" clId="{33C9BF2F-FBF1-4D44-93BB-32AAB6BB52A7}" dt="2022-08-21T15:35:16.942" v="2987" actId="26606"/>
          <ac:spMkLst>
            <pc:docMk/>
            <pc:sldMk cId="2249155013" sldId="256"/>
            <ac:spMk id="57" creationId="{657F69E0-C4B0-4BEC-A689-4F8D877F05D4}"/>
          </ac:spMkLst>
        </pc:spChg>
        <pc:spChg chg="add del">
          <ac:chgData name="Pro Coder 101" userId="c4c5c1a62dffebaa" providerId="LiveId" clId="{33C9BF2F-FBF1-4D44-93BB-32AAB6BB52A7}" dt="2022-08-21T15:35:16.942" v="2987" actId="26606"/>
          <ac:spMkLst>
            <pc:docMk/>
            <pc:sldMk cId="2249155013" sldId="256"/>
            <ac:spMk id="58" creationId="{9F6380B4-6A1C-481E-8408-B4E6C75B9B81}"/>
          </ac:spMkLst>
        </pc:spChg>
        <pc:spChg chg="add del">
          <ac:chgData name="Pro Coder 101" userId="c4c5c1a62dffebaa" providerId="LiveId" clId="{33C9BF2F-FBF1-4D44-93BB-32AAB6BB52A7}" dt="2022-08-21T15:35:18.431" v="2989" actId="26606"/>
          <ac:spMkLst>
            <pc:docMk/>
            <pc:sldMk cId="2249155013" sldId="256"/>
            <ac:spMk id="60" creationId="{5F18414D-1626-4996-AACB-23D3DE45B03B}"/>
          </ac:spMkLst>
        </pc:spChg>
        <pc:spChg chg="add del">
          <ac:chgData name="Pro Coder 101" userId="c4c5c1a62dffebaa" providerId="LiveId" clId="{33C9BF2F-FBF1-4D44-93BB-32AAB6BB52A7}" dt="2022-08-21T15:35:18.431" v="2989" actId="26606"/>
          <ac:spMkLst>
            <pc:docMk/>
            <pc:sldMk cId="2249155013" sldId="256"/>
            <ac:spMk id="61" creationId="{D84C2E9E-0B5D-4B5F-9A1F-70EBDCE39034}"/>
          </ac:spMkLst>
        </pc:spChg>
        <pc:spChg chg="add del">
          <ac:chgData name="Pro Coder 101" userId="c4c5c1a62dffebaa" providerId="LiveId" clId="{33C9BF2F-FBF1-4D44-93BB-32AAB6BB52A7}" dt="2022-08-21T15:35:19.459" v="2991" actId="26606"/>
          <ac:spMkLst>
            <pc:docMk/>
            <pc:sldMk cId="2249155013" sldId="256"/>
            <ac:spMk id="64" creationId="{B9951BD9-0868-4CDB-ACD6-9C4209B5E412}"/>
          </ac:spMkLst>
        </pc:spChg>
        <pc:spChg chg="add del">
          <ac:chgData name="Pro Coder 101" userId="c4c5c1a62dffebaa" providerId="LiveId" clId="{33C9BF2F-FBF1-4D44-93BB-32AAB6BB52A7}" dt="2022-08-21T15:35:21.094" v="2994" actId="26606"/>
          <ac:spMkLst>
            <pc:docMk/>
            <pc:sldMk cId="2249155013" sldId="256"/>
            <ac:spMk id="66" creationId="{06DA9DF9-31F7-4056-B42E-878CC92417B8}"/>
          </ac:spMkLst>
        </pc:spChg>
        <pc:spChg chg="add del">
          <ac:chgData name="Pro Coder 101" userId="c4c5c1a62dffebaa" providerId="LiveId" clId="{33C9BF2F-FBF1-4D44-93BB-32AAB6BB52A7}" dt="2022-08-21T15:35:22.333" v="2996" actId="26606"/>
          <ac:spMkLst>
            <pc:docMk/>
            <pc:sldMk cId="2249155013" sldId="256"/>
            <ac:spMk id="68" creationId="{22A397E7-BF60-45B2-84C7-B074B76C37A7}"/>
          </ac:spMkLst>
        </pc:spChg>
        <pc:spChg chg="add del">
          <ac:chgData name="Pro Coder 101" userId="c4c5c1a62dffebaa" providerId="LiveId" clId="{33C9BF2F-FBF1-4D44-93BB-32AAB6BB52A7}" dt="2022-08-21T15:35:22.333" v="2996" actId="26606"/>
          <ac:spMkLst>
            <pc:docMk/>
            <pc:sldMk cId="2249155013" sldId="256"/>
            <ac:spMk id="69" creationId="{890DEF05-784E-4B61-89E4-04C4ECF4E5A0}"/>
          </ac:spMkLst>
        </pc:spChg>
        <pc:spChg chg="add del">
          <ac:chgData name="Pro Coder 101" userId="c4c5c1a62dffebaa" providerId="LiveId" clId="{33C9BF2F-FBF1-4D44-93BB-32AAB6BB52A7}" dt="2022-08-21T15:35:24.217" v="2998" actId="26606"/>
          <ac:spMkLst>
            <pc:docMk/>
            <pc:sldMk cId="2249155013" sldId="256"/>
            <ac:spMk id="72" creationId="{3AFE8227-C443-417B-BA91-520EB1EF4559}"/>
          </ac:spMkLst>
        </pc:spChg>
        <pc:spChg chg="add del">
          <ac:chgData name="Pro Coder 101" userId="c4c5c1a62dffebaa" providerId="LiveId" clId="{33C9BF2F-FBF1-4D44-93BB-32AAB6BB52A7}" dt="2022-08-21T15:35:24.217" v="2998" actId="26606"/>
          <ac:spMkLst>
            <pc:docMk/>
            <pc:sldMk cId="2249155013" sldId="256"/>
            <ac:spMk id="73" creationId="{907741FC-B544-4A6E-B831-6789D042333D}"/>
          </ac:spMkLst>
        </pc:spChg>
        <pc:spChg chg="add del">
          <ac:chgData name="Pro Coder 101" userId="c4c5c1a62dffebaa" providerId="LiveId" clId="{33C9BF2F-FBF1-4D44-93BB-32AAB6BB52A7}" dt="2022-08-21T15:35:24.217" v="2998" actId="26606"/>
          <ac:spMkLst>
            <pc:docMk/>
            <pc:sldMk cId="2249155013" sldId="256"/>
            <ac:spMk id="74" creationId="{3F0BE7ED-7814-4273-B18A-F26CC0380380}"/>
          </ac:spMkLst>
        </pc:spChg>
        <pc:spChg chg="add">
          <ac:chgData name="Pro Coder 101" userId="c4c5c1a62dffebaa" providerId="LiveId" clId="{33C9BF2F-FBF1-4D44-93BB-32AAB6BB52A7}" dt="2022-08-21T15:35:24.245" v="2999" actId="26606"/>
          <ac:spMkLst>
            <pc:docMk/>
            <pc:sldMk cId="2249155013" sldId="256"/>
            <ac:spMk id="76" creationId="{94714483-7072-431F-9DBE-87F44E4D44BC}"/>
          </ac:spMkLst>
        </pc:spChg>
        <pc:spChg chg="add">
          <ac:chgData name="Pro Coder 101" userId="c4c5c1a62dffebaa" providerId="LiveId" clId="{33C9BF2F-FBF1-4D44-93BB-32AAB6BB52A7}" dt="2022-08-21T15:35:24.245" v="2999" actId="26606"/>
          <ac:spMkLst>
            <pc:docMk/>
            <pc:sldMk cId="2249155013" sldId="256"/>
            <ac:spMk id="77" creationId="{495892E1-F4A5-4991-AC52-4F417B14A2A2}"/>
          </ac:spMkLst>
        </pc:spChg>
        <pc:spChg chg="add">
          <ac:chgData name="Pro Coder 101" userId="c4c5c1a62dffebaa" providerId="LiveId" clId="{33C9BF2F-FBF1-4D44-93BB-32AAB6BB52A7}" dt="2022-08-21T15:35:24.245" v="2999" actId="26606"/>
          <ac:spMkLst>
            <pc:docMk/>
            <pc:sldMk cId="2249155013" sldId="256"/>
            <ac:spMk id="80" creationId="{E2683E3F-F855-4549-84F8-42064EC0F247}"/>
          </ac:spMkLst>
        </pc:spChg>
        <pc:spChg chg="add">
          <ac:chgData name="Pro Coder 101" userId="c4c5c1a62dffebaa" providerId="LiveId" clId="{33C9BF2F-FBF1-4D44-93BB-32AAB6BB52A7}" dt="2022-08-21T15:35:24.245" v="2999" actId="26606"/>
          <ac:spMkLst>
            <pc:docMk/>
            <pc:sldMk cId="2249155013" sldId="256"/>
            <ac:spMk id="82" creationId="{832F3179-0CD5-40C8-9939-D8355006F7BA}"/>
          </ac:spMkLst>
        </pc:spChg>
        <pc:grpChg chg="add del">
          <ac:chgData name="Pro Coder 101" userId="c4c5c1a62dffebaa" providerId="LiveId" clId="{33C9BF2F-FBF1-4D44-93BB-32AAB6BB52A7}" dt="2022-08-21T15:35:10.918" v="2979" actId="26606"/>
          <ac:grpSpMkLst>
            <pc:docMk/>
            <pc:sldMk cId="2249155013" sldId="256"/>
            <ac:grpSpMk id="28" creationId="{8FC90B1E-0223-4440-AF22-8F32F6F0C7D2}"/>
          </ac:grpSpMkLst>
        </pc:grpChg>
        <pc:grpChg chg="add del">
          <ac:chgData name="Pro Coder 101" userId="c4c5c1a62dffebaa" providerId="LiveId" clId="{33C9BF2F-FBF1-4D44-93BB-32AAB6BB52A7}" dt="2022-08-21T15:35:10.918" v="2979" actId="26606"/>
          <ac:grpSpMkLst>
            <pc:docMk/>
            <pc:sldMk cId="2249155013" sldId="256"/>
            <ac:grpSpMk id="33" creationId="{ACF597F8-76AA-44FA-8E6A-06223B66C0DD}"/>
          </ac:grpSpMkLst>
        </pc:grpChg>
        <pc:grpChg chg="add del">
          <ac:chgData name="Pro Coder 101" userId="c4c5c1a62dffebaa" providerId="LiveId" clId="{33C9BF2F-FBF1-4D44-93BB-32AAB6BB52A7}" dt="2022-08-21T15:35:10.918" v="2979" actId="26606"/>
          <ac:grpSpMkLst>
            <pc:docMk/>
            <pc:sldMk cId="2249155013" sldId="256"/>
            <ac:grpSpMk id="36" creationId="{11CE155D-684B-4F5E-B835-C52765E310E7}"/>
          </ac:grpSpMkLst>
        </pc:grpChg>
        <pc:grpChg chg="add">
          <ac:chgData name="Pro Coder 101" userId="c4c5c1a62dffebaa" providerId="LiveId" clId="{33C9BF2F-FBF1-4D44-93BB-32AAB6BB52A7}" dt="2022-08-21T15:35:24.245" v="2999" actId="26606"/>
          <ac:grpSpMkLst>
            <pc:docMk/>
            <pc:sldMk cId="2249155013" sldId="256"/>
            <ac:grpSpMk id="78" creationId="{ACF597F8-76AA-44FA-8E6A-06223B66C0DD}"/>
          </ac:grpSpMkLst>
        </pc:grpChg>
        <pc:grpChg chg="add">
          <ac:chgData name="Pro Coder 101" userId="c4c5c1a62dffebaa" providerId="LiveId" clId="{33C9BF2F-FBF1-4D44-93BB-32AAB6BB52A7}" dt="2022-08-21T15:35:24.245" v="2999" actId="26606"/>
          <ac:grpSpMkLst>
            <pc:docMk/>
            <pc:sldMk cId="2249155013" sldId="256"/>
            <ac:grpSpMk id="81" creationId="{8FC90B1E-0223-4440-AF22-8F32F6F0C7D2}"/>
          </ac:grpSpMkLst>
        </pc:grpChg>
        <pc:grpChg chg="add">
          <ac:chgData name="Pro Coder 101" userId="c4c5c1a62dffebaa" providerId="LiveId" clId="{33C9BF2F-FBF1-4D44-93BB-32AAB6BB52A7}" dt="2022-08-21T15:35:24.245" v="2999" actId="26606"/>
          <ac:grpSpMkLst>
            <pc:docMk/>
            <pc:sldMk cId="2249155013" sldId="256"/>
            <ac:grpSpMk id="83" creationId="{11CE155D-684B-4F5E-B835-C52765E310E7}"/>
          </ac:grpSpMkLst>
        </pc:grpChg>
        <pc:picChg chg="add mod ord">
          <ac:chgData name="Pro Coder 101" userId="c4c5c1a62dffebaa" providerId="LiveId" clId="{33C9BF2F-FBF1-4D44-93BB-32AAB6BB52A7}" dt="2022-08-21T15:35:26.748" v="3000" actId="1076"/>
          <ac:picMkLst>
            <pc:docMk/>
            <pc:sldMk cId="2249155013" sldId="256"/>
            <ac:picMk id="5" creationId="{3DE2E1A8-7320-7FBE-ACC5-0CB7C1F73AB1}"/>
          </ac:picMkLst>
        </pc:picChg>
        <pc:cxnChg chg="add del">
          <ac:chgData name="Pro Coder 101" userId="c4c5c1a62dffebaa" providerId="LiveId" clId="{33C9BF2F-FBF1-4D44-93BB-32AAB6BB52A7}" dt="2022-08-21T15:34:59.490" v="2977" actId="26606"/>
          <ac:cxnSpMkLst>
            <pc:docMk/>
            <pc:sldMk cId="2249155013" sldId="256"/>
            <ac:cxnSpMk id="18" creationId="{C41BAEC7-F7B0-4224-8B18-8F74B7D87F0B}"/>
          </ac:cxnSpMkLst>
        </pc:cxnChg>
        <pc:cxnChg chg="add del">
          <ac:chgData name="Pro Coder 101" userId="c4c5c1a62dffebaa" providerId="LiveId" clId="{33C9BF2F-FBF1-4D44-93BB-32AAB6BB52A7}" dt="2022-08-21T15:35:18.431" v="2989" actId="26606"/>
          <ac:cxnSpMkLst>
            <pc:docMk/>
            <pc:sldMk cId="2249155013" sldId="256"/>
            <ac:cxnSpMk id="62" creationId="{07A9243D-8FC3-4B36-874B-55906B03F484}"/>
          </ac:cxnSpMkLst>
        </pc:cxnChg>
        <pc:cxnChg chg="add del">
          <ac:chgData name="Pro Coder 101" userId="c4c5c1a62dffebaa" providerId="LiveId" clId="{33C9BF2F-FBF1-4D44-93BB-32AAB6BB52A7}" dt="2022-08-21T15:35:22.333" v="2996" actId="26606"/>
          <ac:cxnSpMkLst>
            <pc:docMk/>
            <pc:sldMk cId="2249155013" sldId="256"/>
            <ac:cxnSpMk id="70" creationId="{C41BAEC7-F7B0-4224-8B18-8F74B7D87F0B}"/>
          </ac:cxnSpMkLst>
        </pc:cxnChg>
      </pc:sldChg>
      <pc:sldChg chg="addSp delSp modSp mod setBg setClrOvrMap">
        <pc:chgData name="Pro Coder 101" userId="c4c5c1a62dffebaa" providerId="LiveId" clId="{33C9BF2F-FBF1-4D44-93BB-32AAB6BB52A7}" dt="2022-08-19T16:06:27.803" v="2169" actId="26606"/>
        <pc:sldMkLst>
          <pc:docMk/>
          <pc:sldMk cId="4096827062" sldId="257"/>
        </pc:sldMkLst>
        <pc:spChg chg="mod">
          <ac:chgData name="Pro Coder 101" userId="c4c5c1a62dffebaa" providerId="LiveId" clId="{33C9BF2F-FBF1-4D44-93BB-32AAB6BB52A7}" dt="2022-08-19T16:06:27.803" v="2169" actId="26606"/>
          <ac:spMkLst>
            <pc:docMk/>
            <pc:sldMk cId="4096827062" sldId="257"/>
            <ac:spMk id="2" creationId="{DEC021CB-B4FE-80A8-4A7F-61EC709C9AA6}"/>
          </ac:spMkLst>
        </pc:spChg>
        <pc:spChg chg="mod">
          <ac:chgData name="Pro Coder 101" userId="c4c5c1a62dffebaa" providerId="LiveId" clId="{33C9BF2F-FBF1-4D44-93BB-32AAB6BB52A7}" dt="2022-08-19T16:06:27.803" v="2169" actId="26606"/>
          <ac:spMkLst>
            <pc:docMk/>
            <pc:sldMk cId="4096827062" sldId="257"/>
            <ac:spMk id="3" creationId="{9E6B932D-D3CE-A247-C253-D40ABB2723EE}"/>
          </ac:spMkLst>
        </pc:spChg>
        <pc:spChg chg="add del">
          <ac:chgData name="Pro Coder 101" userId="c4c5c1a62dffebaa" providerId="LiveId" clId="{33C9BF2F-FBF1-4D44-93BB-32AAB6BB52A7}" dt="2022-08-19T16:06:25.215" v="2166" actId="26606"/>
          <ac:spMkLst>
            <pc:docMk/>
            <pc:sldMk cId="4096827062" sldId="257"/>
            <ac:spMk id="8" creationId="{CB5DFCDA-694D-4637-8E9B-038575194349}"/>
          </ac:spMkLst>
        </pc:spChg>
        <pc:spChg chg="add del">
          <ac:chgData name="Pro Coder 101" userId="c4c5c1a62dffebaa" providerId="LiveId" clId="{33C9BF2F-FBF1-4D44-93BB-32AAB6BB52A7}" dt="2022-08-19T16:06:25.215" v="2166" actId="26606"/>
          <ac:spMkLst>
            <pc:docMk/>
            <pc:sldMk cId="4096827062" sldId="257"/>
            <ac:spMk id="10" creationId="{E4DB276E-BFF1-43F5-AB90-7ABA4B9A919A}"/>
          </ac:spMkLst>
        </pc:spChg>
        <pc:spChg chg="add del">
          <ac:chgData name="Pro Coder 101" userId="c4c5c1a62dffebaa" providerId="LiveId" clId="{33C9BF2F-FBF1-4D44-93BB-32AAB6BB52A7}" dt="2022-08-19T16:06:27.798" v="2168" actId="26606"/>
          <ac:spMkLst>
            <pc:docMk/>
            <pc:sldMk cId="4096827062" sldId="257"/>
            <ac:spMk id="12" creationId="{DFF2AC85-FAA0-4844-813F-83C04D7382E2}"/>
          </ac:spMkLst>
        </pc:spChg>
        <pc:spChg chg="add del">
          <ac:chgData name="Pro Coder 101" userId="c4c5c1a62dffebaa" providerId="LiveId" clId="{33C9BF2F-FBF1-4D44-93BB-32AAB6BB52A7}" dt="2022-08-19T16:06:27.798" v="2168" actId="26606"/>
          <ac:spMkLst>
            <pc:docMk/>
            <pc:sldMk cId="4096827062" sldId="257"/>
            <ac:spMk id="13" creationId="{89CC0F1E-BAA2-47B1-8F83-7ECB9FD9E009}"/>
          </ac:spMkLst>
        </pc:spChg>
        <pc:spChg chg="add">
          <ac:chgData name="Pro Coder 101" userId="c4c5c1a62dffebaa" providerId="LiveId" clId="{33C9BF2F-FBF1-4D44-93BB-32AAB6BB52A7}" dt="2022-08-19T16:06:27.803" v="2169" actId="26606"/>
          <ac:spMkLst>
            <pc:docMk/>
            <pc:sldMk cId="4096827062" sldId="257"/>
            <ac:spMk id="15" creationId="{025E2AA9-10C9-4A14-BEA3-064CD0131100}"/>
          </ac:spMkLst>
        </pc:spChg>
        <pc:spChg chg="add">
          <ac:chgData name="Pro Coder 101" userId="c4c5c1a62dffebaa" providerId="LiveId" clId="{33C9BF2F-FBF1-4D44-93BB-32AAB6BB52A7}" dt="2022-08-19T16:06:27.803" v="2169" actId="26606"/>
          <ac:spMkLst>
            <pc:docMk/>
            <pc:sldMk cId="4096827062" sldId="257"/>
            <ac:spMk id="16" creationId="{F076F371-EE61-49EA-AA2A-3582C3AC9BCD}"/>
          </ac:spMkLst>
        </pc:spChg>
      </pc:sldChg>
      <pc:sldChg chg="addSp delSp modSp mod setBg setClrOvrMap">
        <pc:chgData name="Pro Coder 101" userId="c4c5c1a62dffebaa" providerId="LiveId" clId="{33C9BF2F-FBF1-4D44-93BB-32AAB6BB52A7}" dt="2022-08-19T16:10:56.449" v="2194" actId="26606"/>
        <pc:sldMkLst>
          <pc:docMk/>
          <pc:sldMk cId="3943699576" sldId="258"/>
        </pc:sldMkLst>
        <pc:spChg chg="mod">
          <ac:chgData name="Pro Coder 101" userId="c4c5c1a62dffebaa" providerId="LiveId" clId="{33C9BF2F-FBF1-4D44-93BB-32AAB6BB52A7}" dt="2022-08-19T16:10:56.449" v="2194" actId="26606"/>
          <ac:spMkLst>
            <pc:docMk/>
            <pc:sldMk cId="3943699576" sldId="258"/>
            <ac:spMk id="2" creationId="{81076511-5481-80A5-CA66-2CACE1ED38BE}"/>
          </ac:spMkLst>
        </pc:spChg>
        <pc:spChg chg="mod ord">
          <ac:chgData name="Pro Coder 101" userId="c4c5c1a62dffebaa" providerId="LiveId" clId="{33C9BF2F-FBF1-4D44-93BB-32AAB6BB52A7}" dt="2022-08-19T16:10:56.449" v="2194" actId="26606"/>
          <ac:spMkLst>
            <pc:docMk/>
            <pc:sldMk cId="3943699576" sldId="258"/>
            <ac:spMk id="3" creationId="{20D4D834-7E36-4BB9-8559-45303BE5A059}"/>
          </ac:spMkLst>
        </pc:spChg>
        <pc:spChg chg="add del">
          <ac:chgData name="Pro Coder 101" userId="c4c5c1a62dffebaa" providerId="LiveId" clId="{33C9BF2F-FBF1-4D44-93BB-32AAB6BB52A7}" dt="2022-08-19T16:10:56.449" v="2194" actId="26606"/>
          <ac:spMkLst>
            <pc:docMk/>
            <pc:sldMk cId="3943699576" sldId="258"/>
            <ac:spMk id="8" creationId="{AD21898E-86C0-4C8A-A76C-DF33E844C87A}"/>
          </ac:spMkLst>
        </pc:spChg>
        <pc:spChg chg="add del">
          <ac:chgData name="Pro Coder 101" userId="c4c5c1a62dffebaa" providerId="LiveId" clId="{33C9BF2F-FBF1-4D44-93BB-32AAB6BB52A7}" dt="2022-08-19T16:10:56.449" v="2194" actId="26606"/>
          <ac:spMkLst>
            <pc:docMk/>
            <pc:sldMk cId="3943699576" sldId="258"/>
            <ac:spMk id="10" creationId="{5C8F04BD-D093-45D0-B54C-50FDB308B4EE}"/>
          </ac:spMkLst>
        </pc:spChg>
        <pc:spChg chg="add">
          <ac:chgData name="Pro Coder 101" userId="c4c5c1a62dffebaa" providerId="LiveId" clId="{33C9BF2F-FBF1-4D44-93BB-32AAB6BB52A7}" dt="2022-08-19T16:10:56.449" v="2194" actId="26606"/>
          <ac:spMkLst>
            <pc:docMk/>
            <pc:sldMk cId="3943699576" sldId="258"/>
            <ac:spMk id="1028" creationId="{E0D60ECE-8986-45DC-B7FE-EC7699B466B8}"/>
          </ac:spMkLst>
        </pc:spChg>
        <pc:spChg chg="add">
          <ac:chgData name="Pro Coder 101" userId="c4c5c1a62dffebaa" providerId="LiveId" clId="{33C9BF2F-FBF1-4D44-93BB-32AAB6BB52A7}" dt="2022-08-19T16:10:56.449" v="2194" actId="26606"/>
          <ac:spMkLst>
            <pc:docMk/>
            <pc:sldMk cId="3943699576" sldId="258"/>
            <ac:spMk id="1029" creationId="{96964194-5878-40D2-8EC0-DDC58387FA56}"/>
          </ac:spMkLst>
        </pc:spChg>
        <pc:spChg chg="add del">
          <ac:chgData name="Pro Coder 101" userId="c4c5c1a62dffebaa" providerId="LiveId" clId="{33C9BF2F-FBF1-4D44-93BB-32AAB6BB52A7}" dt="2022-08-19T16:10:45.270" v="2192" actId="26606"/>
          <ac:spMkLst>
            <pc:docMk/>
            <pc:sldMk cId="3943699576" sldId="258"/>
            <ac:spMk id="1031" creationId="{432691CC-4AB8-48AF-B822-EBF7F4E9E6CD}"/>
          </ac:spMkLst>
        </pc:spChg>
        <pc:spChg chg="add del">
          <ac:chgData name="Pro Coder 101" userId="c4c5c1a62dffebaa" providerId="LiveId" clId="{33C9BF2F-FBF1-4D44-93BB-32AAB6BB52A7}" dt="2022-08-19T16:10:45.270" v="2192" actId="26606"/>
          <ac:spMkLst>
            <pc:docMk/>
            <pc:sldMk cId="3943699576" sldId="258"/>
            <ac:spMk id="1033" creationId="{D6A8E1B4-B839-4C58-B08A-F0B09458080B}"/>
          </ac:spMkLst>
        </pc:spChg>
        <pc:picChg chg="add del mod">
          <ac:chgData name="Pro Coder 101" userId="c4c5c1a62dffebaa" providerId="LiveId" clId="{33C9BF2F-FBF1-4D44-93BB-32AAB6BB52A7}" dt="2022-08-19T16:10:47.360" v="2193" actId="478"/>
          <ac:picMkLst>
            <pc:docMk/>
            <pc:sldMk cId="3943699576" sldId="258"/>
            <ac:picMk id="4" creationId="{B6EEAB45-3F3A-5B17-D8A0-0185F3050390}"/>
          </ac:picMkLst>
        </pc:picChg>
        <pc:picChg chg="add mod ord">
          <ac:chgData name="Pro Coder 101" userId="c4c5c1a62dffebaa" providerId="LiveId" clId="{33C9BF2F-FBF1-4D44-93BB-32AAB6BB52A7}" dt="2022-08-19T16:10:56.449" v="2194" actId="26606"/>
          <ac:picMkLst>
            <pc:docMk/>
            <pc:sldMk cId="3943699576" sldId="258"/>
            <ac:picMk id="1026" creationId="{402ABC43-98A4-C250-C1F0-FD548B9E9649}"/>
          </ac:picMkLst>
        </pc:picChg>
      </pc:sldChg>
      <pc:sldChg chg="addSp modSp mod setBg setClrOvrMap">
        <pc:chgData name="Pro Coder 101" userId="c4c5c1a62dffebaa" providerId="LiveId" clId="{33C9BF2F-FBF1-4D44-93BB-32AAB6BB52A7}" dt="2022-08-19T16:06:45.630" v="2171" actId="26606"/>
        <pc:sldMkLst>
          <pc:docMk/>
          <pc:sldMk cId="1843904400" sldId="259"/>
        </pc:sldMkLst>
        <pc:spChg chg="mod">
          <ac:chgData name="Pro Coder 101" userId="c4c5c1a62dffebaa" providerId="LiveId" clId="{33C9BF2F-FBF1-4D44-93BB-32AAB6BB52A7}" dt="2022-08-19T16:06:45.630" v="2171" actId="26606"/>
          <ac:spMkLst>
            <pc:docMk/>
            <pc:sldMk cId="1843904400" sldId="259"/>
            <ac:spMk id="2" creationId="{D8C67FD4-157D-34C1-BCC8-B91FF5FB22E1}"/>
          </ac:spMkLst>
        </pc:spChg>
        <pc:spChg chg="mod">
          <ac:chgData name="Pro Coder 101" userId="c4c5c1a62dffebaa" providerId="LiveId" clId="{33C9BF2F-FBF1-4D44-93BB-32AAB6BB52A7}" dt="2022-08-19T16:06:45.630" v="2171" actId="26606"/>
          <ac:spMkLst>
            <pc:docMk/>
            <pc:sldMk cId="1843904400" sldId="259"/>
            <ac:spMk id="3" creationId="{E1748E83-047A-EFAF-2DD2-BBABF40EA13A}"/>
          </ac:spMkLst>
        </pc:spChg>
        <pc:spChg chg="add">
          <ac:chgData name="Pro Coder 101" userId="c4c5c1a62dffebaa" providerId="LiveId" clId="{33C9BF2F-FBF1-4D44-93BB-32AAB6BB52A7}" dt="2022-08-19T16:06:45.630" v="2171" actId="26606"/>
          <ac:spMkLst>
            <pc:docMk/>
            <pc:sldMk cId="1843904400" sldId="259"/>
            <ac:spMk id="9" creationId="{5FDF4720-5445-47BE-89FE-E40D1AE6F619}"/>
          </ac:spMkLst>
        </pc:spChg>
        <pc:spChg chg="add">
          <ac:chgData name="Pro Coder 101" userId="c4c5c1a62dffebaa" providerId="LiveId" clId="{33C9BF2F-FBF1-4D44-93BB-32AAB6BB52A7}" dt="2022-08-19T16:06:45.630" v="2171" actId="26606"/>
          <ac:spMkLst>
            <pc:docMk/>
            <pc:sldMk cId="1843904400" sldId="259"/>
            <ac:spMk id="11" creationId="{AC8710B4-A815-4082-9E4F-F13A0007090C}"/>
          </ac:spMkLst>
        </pc:spChg>
        <pc:picChg chg="add">
          <ac:chgData name="Pro Coder 101" userId="c4c5c1a62dffebaa" providerId="LiveId" clId="{33C9BF2F-FBF1-4D44-93BB-32AAB6BB52A7}" dt="2022-08-19T16:06:45.630" v="2171" actId="26606"/>
          <ac:picMkLst>
            <pc:docMk/>
            <pc:sldMk cId="1843904400" sldId="259"/>
            <ac:picMk id="5" creationId="{4ED35C64-9217-9227-3A37-66B85B0EEF8F}"/>
          </ac:picMkLst>
        </pc:picChg>
      </pc:sldChg>
      <pc:sldChg chg="addSp modSp new mod setBg setClrOvrMap">
        <pc:chgData name="Pro Coder 101" userId="c4c5c1a62dffebaa" providerId="LiveId" clId="{33C9BF2F-FBF1-4D44-93BB-32AAB6BB52A7}" dt="2022-08-19T16:06:53.591" v="2172" actId="26606"/>
        <pc:sldMkLst>
          <pc:docMk/>
          <pc:sldMk cId="2674454089" sldId="260"/>
        </pc:sldMkLst>
        <pc:spChg chg="mod">
          <ac:chgData name="Pro Coder 101" userId="c4c5c1a62dffebaa" providerId="LiveId" clId="{33C9BF2F-FBF1-4D44-93BB-32AAB6BB52A7}" dt="2022-08-19T16:06:53.591" v="2172" actId="26606"/>
          <ac:spMkLst>
            <pc:docMk/>
            <pc:sldMk cId="2674454089" sldId="260"/>
            <ac:spMk id="2" creationId="{4772652C-C866-B49B-C2C7-62633B41A84D}"/>
          </ac:spMkLst>
        </pc:spChg>
        <pc:spChg chg="mod">
          <ac:chgData name="Pro Coder 101" userId="c4c5c1a62dffebaa" providerId="LiveId" clId="{33C9BF2F-FBF1-4D44-93BB-32AAB6BB52A7}" dt="2022-08-19T16:06:53.591" v="2172" actId="26606"/>
          <ac:spMkLst>
            <pc:docMk/>
            <pc:sldMk cId="2674454089" sldId="260"/>
            <ac:spMk id="3" creationId="{36215334-EE45-18FC-FB97-8C04555F7168}"/>
          </ac:spMkLst>
        </pc:spChg>
        <pc:spChg chg="add">
          <ac:chgData name="Pro Coder 101" userId="c4c5c1a62dffebaa" providerId="LiveId" clId="{33C9BF2F-FBF1-4D44-93BB-32AAB6BB52A7}" dt="2022-08-19T16:06:53.591" v="2172" actId="26606"/>
          <ac:spMkLst>
            <pc:docMk/>
            <pc:sldMk cId="2674454089" sldId="260"/>
            <ac:spMk id="8" creationId="{5BD1C87D-7B83-49A8-844E-433D32C45671}"/>
          </ac:spMkLst>
        </pc:spChg>
        <pc:spChg chg="add">
          <ac:chgData name="Pro Coder 101" userId="c4c5c1a62dffebaa" providerId="LiveId" clId="{33C9BF2F-FBF1-4D44-93BB-32AAB6BB52A7}" dt="2022-08-19T16:06:53.591" v="2172" actId="26606"/>
          <ac:spMkLst>
            <pc:docMk/>
            <pc:sldMk cId="2674454089" sldId="260"/>
            <ac:spMk id="10" creationId="{1703047A-2C9B-4E2C-9A75-B67521B6D638}"/>
          </ac:spMkLst>
        </pc:spChg>
      </pc:sldChg>
      <pc:sldChg chg="addSp modSp new mod setBg setClrOvrMap">
        <pc:chgData name="Pro Coder 101" userId="c4c5c1a62dffebaa" providerId="LiveId" clId="{33C9BF2F-FBF1-4D44-93BB-32AAB6BB52A7}" dt="2022-08-19T16:08:12.908" v="2173" actId="26606"/>
        <pc:sldMkLst>
          <pc:docMk/>
          <pc:sldMk cId="2751309234" sldId="261"/>
        </pc:sldMkLst>
        <pc:spChg chg="mod">
          <ac:chgData name="Pro Coder 101" userId="c4c5c1a62dffebaa" providerId="LiveId" clId="{33C9BF2F-FBF1-4D44-93BB-32AAB6BB52A7}" dt="2022-08-19T16:08:12.908" v="2173" actId="26606"/>
          <ac:spMkLst>
            <pc:docMk/>
            <pc:sldMk cId="2751309234" sldId="261"/>
            <ac:spMk id="2" creationId="{8BA8B20F-F4B1-CAC7-0197-5D4B8A50EC6E}"/>
          </ac:spMkLst>
        </pc:spChg>
        <pc:spChg chg="mod">
          <ac:chgData name="Pro Coder 101" userId="c4c5c1a62dffebaa" providerId="LiveId" clId="{33C9BF2F-FBF1-4D44-93BB-32AAB6BB52A7}" dt="2022-08-19T16:08:12.908" v="2173" actId="26606"/>
          <ac:spMkLst>
            <pc:docMk/>
            <pc:sldMk cId="2751309234" sldId="261"/>
            <ac:spMk id="3" creationId="{F92CA137-AD34-4FCF-6D2E-6DC675F0ACAF}"/>
          </ac:spMkLst>
        </pc:spChg>
        <pc:spChg chg="add">
          <ac:chgData name="Pro Coder 101" userId="c4c5c1a62dffebaa" providerId="LiveId" clId="{33C9BF2F-FBF1-4D44-93BB-32AAB6BB52A7}" dt="2022-08-19T16:08:12.908" v="2173" actId="26606"/>
          <ac:spMkLst>
            <pc:docMk/>
            <pc:sldMk cId="2751309234" sldId="261"/>
            <ac:spMk id="8" creationId="{5BD1C87D-7B83-49A8-844E-433D32C45671}"/>
          </ac:spMkLst>
        </pc:spChg>
        <pc:spChg chg="add">
          <ac:chgData name="Pro Coder 101" userId="c4c5c1a62dffebaa" providerId="LiveId" clId="{33C9BF2F-FBF1-4D44-93BB-32AAB6BB52A7}" dt="2022-08-19T16:08:12.908" v="2173" actId="26606"/>
          <ac:spMkLst>
            <pc:docMk/>
            <pc:sldMk cId="2751309234" sldId="261"/>
            <ac:spMk id="10" creationId="{1703047A-2C9B-4E2C-9A75-B67521B6D638}"/>
          </ac:spMkLst>
        </pc:spChg>
      </pc:sldChg>
      <pc:sldChg chg="add del">
        <pc:chgData name="Pro Coder 101" userId="c4c5c1a62dffebaa" providerId="LiveId" clId="{33C9BF2F-FBF1-4D44-93BB-32AAB6BB52A7}" dt="2022-08-19T15:57:40.340" v="1853" actId="2890"/>
        <pc:sldMkLst>
          <pc:docMk/>
          <pc:sldMk cId="600984836" sldId="262"/>
        </pc:sldMkLst>
      </pc:sldChg>
      <pc:sldChg chg="addSp delSp modSp new mod setBg setClrOvrMap">
        <pc:chgData name="Pro Coder 101" userId="c4c5c1a62dffebaa" providerId="LiveId" clId="{33C9BF2F-FBF1-4D44-93BB-32AAB6BB52A7}" dt="2022-08-19T16:13:34.275" v="2267" actId="20577"/>
        <pc:sldMkLst>
          <pc:docMk/>
          <pc:sldMk cId="2379367547" sldId="262"/>
        </pc:sldMkLst>
        <pc:spChg chg="mod">
          <ac:chgData name="Pro Coder 101" userId="c4c5c1a62dffebaa" providerId="LiveId" clId="{33C9BF2F-FBF1-4D44-93BB-32AAB6BB52A7}" dt="2022-08-19T16:08:21.117" v="2176" actId="26606"/>
          <ac:spMkLst>
            <pc:docMk/>
            <pc:sldMk cId="2379367547" sldId="262"/>
            <ac:spMk id="2" creationId="{729FC142-C32C-CACD-B1C5-5CA1924A1647}"/>
          </ac:spMkLst>
        </pc:spChg>
        <pc:spChg chg="mod">
          <ac:chgData name="Pro Coder 101" userId="c4c5c1a62dffebaa" providerId="LiveId" clId="{33C9BF2F-FBF1-4D44-93BB-32AAB6BB52A7}" dt="2022-08-19T16:13:34.275" v="2267" actId="20577"/>
          <ac:spMkLst>
            <pc:docMk/>
            <pc:sldMk cId="2379367547" sldId="262"/>
            <ac:spMk id="3" creationId="{97A27518-8C78-2537-0523-8A490F0646BB}"/>
          </ac:spMkLst>
        </pc:spChg>
        <pc:spChg chg="add del">
          <ac:chgData name="Pro Coder 101" userId="c4c5c1a62dffebaa" providerId="LiveId" clId="{33C9BF2F-FBF1-4D44-93BB-32AAB6BB52A7}" dt="2022-08-19T16:08:21.112" v="2175" actId="26606"/>
          <ac:spMkLst>
            <pc:docMk/>
            <pc:sldMk cId="2379367547" sldId="262"/>
            <ac:spMk id="8" creationId="{DFF2AC85-FAA0-4844-813F-83C04D7382E2}"/>
          </ac:spMkLst>
        </pc:spChg>
        <pc:spChg chg="add del">
          <ac:chgData name="Pro Coder 101" userId="c4c5c1a62dffebaa" providerId="LiveId" clId="{33C9BF2F-FBF1-4D44-93BB-32AAB6BB52A7}" dt="2022-08-19T16:08:21.112" v="2175" actId="26606"/>
          <ac:spMkLst>
            <pc:docMk/>
            <pc:sldMk cId="2379367547" sldId="262"/>
            <ac:spMk id="10" creationId="{89CC0F1E-BAA2-47B1-8F83-7ECB9FD9E009}"/>
          </ac:spMkLst>
        </pc:spChg>
        <pc:spChg chg="add">
          <ac:chgData name="Pro Coder 101" userId="c4c5c1a62dffebaa" providerId="LiveId" clId="{33C9BF2F-FBF1-4D44-93BB-32AAB6BB52A7}" dt="2022-08-19T16:08:21.117" v="2176" actId="26606"/>
          <ac:spMkLst>
            <pc:docMk/>
            <pc:sldMk cId="2379367547" sldId="262"/>
            <ac:spMk id="12" creationId="{CB5DFCDA-694D-4637-8E9B-038575194349}"/>
          </ac:spMkLst>
        </pc:spChg>
        <pc:spChg chg="add">
          <ac:chgData name="Pro Coder 101" userId="c4c5c1a62dffebaa" providerId="LiveId" clId="{33C9BF2F-FBF1-4D44-93BB-32AAB6BB52A7}" dt="2022-08-19T16:08:21.117" v="2176" actId="26606"/>
          <ac:spMkLst>
            <pc:docMk/>
            <pc:sldMk cId="2379367547" sldId="262"/>
            <ac:spMk id="13" creationId="{E4DB276E-BFF1-43F5-AB90-7ABA4B9A919A}"/>
          </ac:spMkLst>
        </pc:spChg>
      </pc:sldChg>
      <pc:sldChg chg="new del">
        <pc:chgData name="Pro Coder 101" userId="c4c5c1a62dffebaa" providerId="LiveId" clId="{33C9BF2F-FBF1-4D44-93BB-32AAB6BB52A7}" dt="2022-08-19T16:14:01.918" v="2279" actId="47"/>
        <pc:sldMkLst>
          <pc:docMk/>
          <pc:sldMk cId="1550165331" sldId="263"/>
        </pc:sldMkLst>
      </pc:sldChg>
      <pc:sldChg chg="addSp delSp modSp new mod setBg addAnim setClrOvrMap">
        <pc:chgData name="Pro Coder 101" userId="c4c5c1a62dffebaa" providerId="LiveId" clId="{33C9BF2F-FBF1-4D44-93BB-32AAB6BB52A7}" dt="2022-08-19T16:14:15.472" v="2283"/>
        <pc:sldMkLst>
          <pc:docMk/>
          <pc:sldMk cId="1011137680" sldId="264"/>
        </pc:sldMkLst>
        <pc:spChg chg="mod">
          <ac:chgData name="Pro Coder 101" userId="c4c5c1a62dffebaa" providerId="LiveId" clId="{33C9BF2F-FBF1-4D44-93BB-32AAB6BB52A7}" dt="2022-08-19T16:14:15.472" v="2282" actId="26606"/>
          <ac:spMkLst>
            <pc:docMk/>
            <pc:sldMk cId="1011137680" sldId="264"/>
            <ac:spMk id="2" creationId="{D6A1B98D-7BAB-DEA0-0528-EC9655553A37}"/>
          </ac:spMkLst>
        </pc:spChg>
        <pc:spChg chg="add">
          <ac:chgData name="Pro Coder 101" userId="c4c5c1a62dffebaa" providerId="LiveId" clId="{33C9BF2F-FBF1-4D44-93BB-32AAB6BB52A7}" dt="2022-08-19T16:14:15.472" v="2282" actId="26606"/>
          <ac:spMkLst>
            <pc:docMk/>
            <pc:sldMk cId="1011137680" sldId="264"/>
            <ac:spMk id="7" creationId="{26BDCA6B-3C9C-4213-A0D9-30BD5F0B073E}"/>
          </ac:spMkLst>
        </pc:spChg>
        <pc:spChg chg="add del">
          <ac:chgData name="Pro Coder 101" userId="c4c5c1a62dffebaa" providerId="LiveId" clId="{33C9BF2F-FBF1-4D44-93BB-32AAB6BB52A7}" dt="2022-08-19T16:14:15.467" v="2281" actId="26606"/>
          <ac:spMkLst>
            <pc:docMk/>
            <pc:sldMk cId="1011137680" sldId="264"/>
            <ac:spMk id="8" creationId="{E49CC64F-7275-4E33-961B-0C5CDC439875}"/>
          </ac:spMkLst>
        </pc:spChg>
        <pc:spChg chg="add">
          <ac:chgData name="Pro Coder 101" userId="c4c5c1a62dffebaa" providerId="LiveId" clId="{33C9BF2F-FBF1-4D44-93BB-32AAB6BB52A7}" dt="2022-08-19T16:14:15.472" v="2282" actId="26606"/>
          <ac:spMkLst>
            <pc:docMk/>
            <pc:sldMk cId="1011137680" sldId="264"/>
            <ac:spMk id="9" creationId="{FDA12F62-867F-4684-B28B-E085D09DCC06}"/>
          </ac:spMkLst>
        </pc:spChg>
        <pc:picChg chg="add del">
          <ac:chgData name="Pro Coder 101" userId="c4c5c1a62dffebaa" providerId="LiveId" clId="{33C9BF2F-FBF1-4D44-93BB-32AAB6BB52A7}" dt="2022-08-19T16:14:15.467" v="2281" actId="26606"/>
          <ac:picMkLst>
            <pc:docMk/>
            <pc:sldMk cId="1011137680" sldId="264"/>
            <ac:picMk id="4" creationId="{74FFE9DD-956E-65D6-FAB2-C80A1167E442}"/>
          </ac:picMkLst>
        </pc:picChg>
      </pc:sldChg>
      <pc:sldChg chg="addSp delSp modSp mod setClrOvrMap">
        <pc:chgData name="Pro Coder 101" userId="c4c5c1a62dffebaa" providerId="LiveId" clId="{33C9BF2F-FBF1-4D44-93BB-32AAB6BB52A7}" dt="2022-08-21T14:51:31.664" v="2291" actId="26606"/>
        <pc:sldMkLst>
          <pc:docMk/>
          <pc:sldMk cId="1323622356" sldId="267"/>
        </pc:sldMkLst>
        <pc:spChg chg="mod">
          <ac:chgData name="Pro Coder 101" userId="c4c5c1a62dffebaa" providerId="LiveId" clId="{33C9BF2F-FBF1-4D44-93BB-32AAB6BB52A7}" dt="2022-08-21T14:51:31.664" v="2291" actId="26606"/>
          <ac:spMkLst>
            <pc:docMk/>
            <pc:sldMk cId="1323622356" sldId="267"/>
            <ac:spMk id="2" creationId="{DEC021CB-B4FE-80A8-4A7F-61EC709C9AA6}"/>
          </ac:spMkLst>
        </pc:spChg>
        <pc:spChg chg="mod">
          <ac:chgData name="Pro Coder 101" userId="c4c5c1a62dffebaa" providerId="LiveId" clId="{33C9BF2F-FBF1-4D44-93BB-32AAB6BB52A7}" dt="2022-08-21T14:51:31.664" v="2291" actId="26606"/>
          <ac:spMkLst>
            <pc:docMk/>
            <pc:sldMk cId="1323622356" sldId="267"/>
            <ac:spMk id="3" creationId="{9E6B932D-D3CE-A247-C253-D40ABB2723EE}"/>
          </ac:spMkLst>
        </pc:spChg>
        <pc:spChg chg="del">
          <ac:chgData name="Pro Coder 101" userId="c4c5c1a62dffebaa" providerId="LiveId" clId="{33C9BF2F-FBF1-4D44-93BB-32AAB6BB52A7}" dt="2022-08-21T14:49:00.005" v="2286" actId="26606"/>
          <ac:spMkLst>
            <pc:docMk/>
            <pc:sldMk cId="1323622356" sldId="267"/>
            <ac:spMk id="21" creationId="{C5E6CFF1-2F42-4E10-9A97-F116F46F53FE}"/>
          </ac:spMkLst>
        </pc:spChg>
        <pc:spChg chg="add del">
          <ac:chgData name="Pro Coder 101" userId="c4c5c1a62dffebaa" providerId="LiveId" clId="{33C9BF2F-FBF1-4D44-93BB-32AAB6BB52A7}" dt="2022-08-21T14:51:31.664" v="2291" actId="26606"/>
          <ac:spMkLst>
            <pc:docMk/>
            <pc:sldMk cId="1323622356" sldId="267"/>
            <ac:spMk id="28" creationId="{C5E6CFF1-2F42-4E10-9A97-F116F46F53FE}"/>
          </ac:spMkLst>
        </pc:spChg>
        <pc:spChg chg="add">
          <ac:chgData name="Pro Coder 101" userId="c4c5c1a62dffebaa" providerId="LiveId" clId="{33C9BF2F-FBF1-4D44-93BB-32AAB6BB52A7}" dt="2022-08-21T14:51:31.664" v="2291" actId="26606"/>
          <ac:spMkLst>
            <pc:docMk/>
            <pc:sldMk cId="1323622356" sldId="267"/>
            <ac:spMk id="35" creationId="{16BC098D-086C-4307-9083-7A7CF6D5CBE4}"/>
          </ac:spMkLst>
        </pc:spChg>
        <pc:spChg chg="add">
          <ac:chgData name="Pro Coder 101" userId="c4c5c1a62dffebaa" providerId="LiveId" clId="{33C9BF2F-FBF1-4D44-93BB-32AAB6BB52A7}" dt="2022-08-21T14:51:31.664" v="2291" actId="26606"/>
          <ac:spMkLst>
            <pc:docMk/>
            <pc:sldMk cId="1323622356" sldId="267"/>
            <ac:spMk id="37" creationId="{988D751D-0DD2-441B-8F53-769CC95FBA4A}"/>
          </ac:spMkLst>
        </pc:spChg>
        <pc:spChg chg="add">
          <ac:chgData name="Pro Coder 101" userId="c4c5c1a62dffebaa" providerId="LiveId" clId="{33C9BF2F-FBF1-4D44-93BB-32AAB6BB52A7}" dt="2022-08-21T14:51:31.664" v="2291" actId="26606"/>
          <ac:spMkLst>
            <pc:docMk/>
            <pc:sldMk cId="1323622356" sldId="267"/>
            <ac:spMk id="39" creationId="{4EC84052-44EC-43C9-822F-65E473CBD112}"/>
          </ac:spMkLst>
        </pc:spChg>
        <pc:picChg chg="del">
          <ac:chgData name="Pro Coder 101" userId="c4c5c1a62dffebaa" providerId="LiveId" clId="{33C9BF2F-FBF1-4D44-93BB-32AAB6BB52A7}" dt="2022-08-21T14:47:40.018" v="2284" actId="478"/>
          <ac:picMkLst>
            <pc:docMk/>
            <pc:sldMk cId="1323622356" sldId="267"/>
            <ac:picMk id="5" creationId="{EB296D4C-D7ED-676D-C989-369FF53D2BB2}"/>
          </ac:picMkLst>
        </pc:picChg>
        <pc:picChg chg="add del mod ord">
          <ac:chgData name="Pro Coder 101" userId="c4c5c1a62dffebaa" providerId="LiveId" clId="{33C9BF2F-FBF1-4D44-93BB-32AAB6BB52A7}" dt="2022-08-21T14:49:55.726" v="2287" actId="478"/>
          <ac:picMkLst>
            <pc:docMk/>
            <pc:sldMk cId="1323622356" sldId="267"/>
            <ac:picMk id="6" creationId="{73DFCD96-83C0-D82E-BC87-0CACCC152A0D}"/>
          </ac:picMkLst>
        </pc:picChg>
        <pc:picChg chg="add mod ord">
          <ac:chgData name="Pro Coder 101" userId="c4c5c1a62dffebaa" providerId="LiveId" clId="{33C9BF2F-FBF1-4D44-93BB-32AAB6BB52A7}" dt="2022-08-21T14:51:31.664" v="2291" actId="26606"/>
          <ac:picMkLst>
            <pc:docMk/>
            <pc:sldMk cId="1323622356" sldId="267"/>
            <ac:picMk id="8" creationId="{C5237D31-A189-A3C9-F0A3-B9029AF0B288}"/>
          </ac:picMkLst>
        </pc:picChg>
        <pc:cxnChg chg="del">
          <ac:chgData name="Pro Coder 101" userId="c4c5c1a62dffebaa" providerId="LiveId" clId="{33C9BF2F-FBF1-4D44-93BB-32AAB6BB52A7}" dt="2022-08-21T14:49:00.005" v="2286" actId="26606"/>
          <ac:cxnSpMkLst>
            <pc:docMk/>
            <pc:sldMk cId="1323622356" sldId="267"/>
            <ac:cxnSpMk id="23" creationId="{67182200-4859-4C8D-BCBB-55B245C28BA3}"/>
          </ac:cxnSpMkLst>
        </pc:cxnChg>
        <pc:cxnChg chg="add del">
          <ac:chgData name="Pro Coder 101" userId="c4c5c1a62dffebaa" providerId="LiveId" clId="{33C9BF2F-FBF1-4D44-93BB-32AAB6BB52A7}" dt="2022-08-21T14:51:31.664" v="2291" actId="26606"/>
          <ac:cxnSpMkLst>
            <pc:docMk/>
            <pc:sldMk cId="1323622356" sldId="267"/>
            <ac:cxnSpMk id="30" creationId="{67182200-4859-4C8D-BCBB-55B245C28BA3}"/>
          </ac:cxnSpMkLst>
        </pc:cxnChg>
      </pc:sldChg>
      <pc:sldChg chg="addSp modSp new mod setBg setClrOvrMap">
        <pc:chgData name="Pro Coder 101" userId="c4c5c1a62dffebaa" providerId="LiveId" clId="{33C9BF2F-FBF1-4D44-93BB-32AAB6BB52A7}" dt="2022-08-21T15:20:28.157" v="2975" actId="26606"/>
        <pc:sldMkLst>
          <pc:docMk/>
          <pc:sldMk cId="4257466474" sldId="268"/>
        </pc:sldMkLst>
        <pc:spChg chg="mod">
          <ac:chgData name="Pro Coder 101" userId="c4c5c1a62dffebaa" providerId="LiveId" clId="{33C9BF2F-FBF1-4D44-93BB-32AAB6BB52A7}" dt="2022-08-21T15:20:28.157" v="2975" actId="26606"/>
          <ac:spMkLst>
            <pc:docMk/>
            <pc:sldMk cId="4257466474" sldId="268"/>
            <ac:spMk id="2" creationId="{070E8C69-F62F-3486-7F2E-9F58B59BC598}"/>
          </ac:spMkLst>
        </pc:spChg>
        <pc:spChg chg="mod">
          <ac:chgData name="Pro Coder 101" userId="c4c5c1a62dffebaa" providerId="LiveId" clId="{33C9BF2F-FBF1-4D44-93BB-32AAB6BB52A7}" dt="2022-08-21T15:20:28.157" v="2975" actId="26606"/>
          <ac:spMkLst>
            <pc:docMk/>
            <pc:sldMk cId="4257466474" sldId="268"/>
            <ac:spMk id="3" creationId="{1E91BF2F-720C-43DB-A868-7FFC978C716A}"/>
          </ac:spMkLst>
        </pc:spChg>
        <pc:spChg chg="add">
          <ac:chgData name="Pro Coder 101" userId="c4c5c1a62dffebaa" providerId="LiveId" clId="{33C9BF2F-FBF1-4D44-93BB-32AAB6BB52A7}" dt="2022-08-21T15:20:28.157" v="2975" actId="26606"/>
          <ac:spMkLst>
            <pc:docMk/>
            <pc:sldMk cId="4257466474" sldId="268"/>
            <ac:spMk id="10" creationId="{C5E6CFF1-2F42-4E10-9A97-F116F46F53FE}"/>
          </ac:spMkLst>
        </pc:spChg>
        <pc:picChg chg="add mod ord">
          <ac:chgData name="Pro Coder 101" userId="c4c5c1a62dffebaa" providerId="LiveId" clId="{33C9BF2F-FBF1-4D44-93BB-32AAB6BB52A7}" dt="2022-08-21T15:20:28.157" v="2975" actId="26606"/>
          <ac:picMkLst>
            <pc:docMk/>
            <pc:sldMk cId="4257466474" sldId="268"/>
            <ac:picMk id="5" creationId="{710C070F-9E30-FA1B-DDA2-D0EF7BE35989}"/>
          </ac:picMkLst>
        </pc:picChg>
        <pc:cxnChg chg="add">
          <ac:chgData name="Pro Coder 101" userId="c4c5c1a62dffebaa" providerId="LiveId" clId="{33C9BF2F-FBF1-4D44-93BB-32AAB6BB52A7}" dt="2022-08-21T15:20:28.157" v="2975" actId="26606"/>
          <ac:cxnSpMkLst>
            <pc:docMk/>
            <pc:sldMk cId="4257466474" sldId="268"/>
            <ac:cxnSpMk id="12" creationId="{67182200-4859-4C8D-BCBB-55B245C28BA3}"/>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File</a:t>
            </a:r>
            <a:r>
              <a:rPr lang="en-IN" baseline="0" dirty="0"/>
              <a:t> size before and after compression</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Original size</c:v>
                </c:pt>
              </c:strCache>
            </c:strRef>
          </c:tx>
          <c:spPr>
            <a:solidFill>
              <a:schemeClr val="accent1"/>
            </a:solidFill>
            <a:ln>
              <a:noFill/>
            </a:ln>
            <a:effectLst/>
            <a:sp3d/>
          </c:spPr>
          <c:invertIfNegative val="0"/>
          <c:cat>
            <c:strRef>
              <c:f>Sheet1!$A$2:$A$4</c:f>
              <c:strCache>
                <c:ptCount val="3"/>
                <c:pt idx="0">
                  <c:v>Picture</c:v>
                </c:pt>
                <c:pt idx="1">
                  <c:v>Video</c:v>
                </c:pt>
                <c:pt idx="2">
                  <c:v>Audio</c:v>
                </c:pt>
              </c:strCache>
            </c:strRef>
          </c:cat>
          <c:val>
            <c:numRef>
              <c:f>Sheet1!$B$2:$B$4</c:f>
              <c:numCache>
                <c:formatCode>General</c:formatCode>
                <c:ptCount val="3"/>
                <c:pt idx="0">
                  <c:v>46835</c:v>
                </c:pt>
                <c:pt idx="1">
                  <c:v>1300000</c:v>
                </c:pt>
                <c:pt idx="2">
                  <c:v>5000000</c:v>
                </c:pt>
              </c:numCache>
            </c:numRef>
          </c:val>
          <c:extLst>
            <c:ext xmlns:c16="http://schemas.microsoft.com/office/drawing/2014/chart" uri="{C3380CC4-5D6E-409C-BE32-E72D297353CC}">
              <c16:uniqueId val="{00000000-C24B-4D0C-BD4A-8FA39AC0E681}"/>
            </c:ext>
          </c:extLst>
        </c:ser>
        <c:ser>
          <c:idx val="1"/>
          <c:order val="1"/>
          <c:tx>
            <c:strRef>
              <c:f>Sheet1!$C$1</c:f>
              <c:strCache>
                <c:ptCount val="1"/>
                <c:pt idx="0">
                  <c:v>Compressed size</c:v>
                </c:pt>
              </c:strCache>
            </c:strRef>
          </c:tx>
          <c:spPr>
            <a:solidFill>
              <a:schemeClr val="accent2"/>
            </a:solidFill>
            <a:ln>
              <a:noFill/>
            </a:ln>
            <a:effectLst/>
            <a:sp3d/>
          </c:spPr>
          <c:invertIfNegative val="0"/>
          <c:cat>
            <c:strRef>
              <c:f>Sheet1!$A$2:$A$4</c:f>
              <c:strCache>
                <c:ptCount val="3"/>
                <c:pt idx="0">
                  <c:v>Picture</c:v>
                </c:pt>
                <c:pt idx="1">
                  <c:v>Video</c:v>
                </c:pt>
                <c:pt idx="2">
                  <c:v>Audio</c:v>
                </c:pt>
              </c:strCache>
            </c:strRef>
          </c:cat>
          <c:val>
            <c:numRef>
              <c:f>Sheet1!$C$2:$C$4</c:f>
              <c:numCache>
                <c:formatCode>General</c:formatCode>
                <c:ptCount val="3"/>
                <c:pt idx="0">
                  <c:v>24350</c:v>
                </c:pt>
                <c:pt idx="1">
                  <c:v>462500</c:v>
                </c:pt>
                <c:pt idx="2">
                  <c:v>2000000</c:v>
                </c:pt>
              </c:numCache>
            </c:numRef>
          </c:val>
          <c:extLst>
            <c:ext xmlns:c16="http://schemas.microsoft.com/office/drawing/2014/chart" uri="{C3380CC4-5D6E-409C-BE32-E72D297353CC}">
              <c16:uniqueId val="{00000001-C24B-4D0C-BD4A-8FA39AC0E681}"/>
            </c:ext>
          </c:extLst>
        </c:ser>
        <c:dLbls>
          <c:showLegendKey val="0"/>
          <c:showVal val="0"/>
          <c:showCatName val="0"/>
          <c:showSerName val="0"/>
          <c:showPercent val="0"/>
          <c:showBubbleSize val="0"/>
        </c:dLbls>
        <c:gapWidth val="150"/>
        <c:shape val="box"/>
        <c:axId val="704230768"/>
        <c:axId val="704228688"/>
        <c:axId val="0"/>
      </c:bar3DChart>
      <c:catAx>
        <c:axId val="7042307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228688"/>
        <c:crosses val="autoZero"/>
        <c:auto val="1"/>
        <c:lblAlgn val="ctr"/>
        <c:lblOffset val="100"/>
        <c:noMultiLvlLbl val="0"/>
      </c:catAx>
      <c:valAx>
        <c:axId val="704228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230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F6D38-5C46-4ADB-D4BB-96CFD57299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D9D1C9B-EC3A-9A11-E426-BC44A47A19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628D846-A9A3-4098-A9E2-DA06FA9EE62C}"/>
              </a:ext>
            </a:extLst>
          </p:cNvPr>
          <p:cNvSpPr>
            <a:spLocks noGrp="1"/>
          </p:cNvSpPr>
          <p:nvPr>
            <p:ph type="dt" sz="half" idx="10"/>
          </p:nvPr>
        </p:nvSpPr>
        <p:spPr/>
        <p:txBody>
          <a:bodyPr/>
          <a:lstStyle/>
          <a:p>
            <a:fld id="{1082D966-6132-488F-A4F2-0E1F793DFE91}" type="datetimeFigureOut">
              <a:rPr lang="en-IN" smtClean="0"/>
              <a:t>23-08-2022</a:t>
            </a:fld>
            <a:endParaRPr lang="en-IN"/>
          </a:p>
        </p:txBody>
      </p:sp>
      <p:sp>
        <p:nvSpPr>
          <p:cNvPr id="5" name="Footer Placeholder 4">
            <a:extLst>
              <a:ext uri="{FF2B5EF4-FFF2-40B4-BE49-F238E27FC236}">
                <a16:creationId xmlns:a16="http://schemas.microsoft.com/office/drawing/2014/main" id="{30CB2061-97E8-96AA-4C62-557837687E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9C0584-D036-5CA2-D2AD-A926CE8CEDF3}"/>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417847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C4FD-FC7C-2CDD-6E12-0E036A4CFDD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B9CDF6-3F0B-319E-F4AD-CC43102698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323B5E-3231-32AA-010C-DA2B28D8FFF7}"/>
              </a:ext>
            </a:extLst>
          </p:cNvPr>
          <p:cNvSpPr>
            <a:spLocks noGrp="1"/>
          </p:cNvSpPr>
          <p:nvPr>
            <p:ph type="dt" sz="half" idx="10"/>
          </p:nvPr>
        </p:nvSpPr>
        <p:spPr/>
        <p:txBody>
          <a:bodyPr/>
          <a:lstStyle/>
          <a:p>
            <a:fld id="{1082D966-6132-488F-A4F2-0E1F793DFE91}" type="datetimeFigureOut">
              <a:rPr lang="en-IN" smtClean="0"/>
              <a:t>23-08-2022</a:t>
            </a:fld>
            <a:endParaRPr lang="en-IN"/>
          </a:p>
        </p:txBody>
      </p:sp>
      <p:sp>
        <p:nvSpPr>
          <p:cNvPr id="5" name="Footer Placeholder 4">
            <a:extLst>
              <a:ext uri="{FF2B5EF4-FFF2-40B4-BE49-F238E27FC236}">
                <a16:creationId xmlns:a16="http://schemas.microsoft.com/office/drawing/2014/main" id="{6C5769D2-8E65-D654-734E-6BF3C12ACB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34C63E-389D-C827-94C8-43AC501FED17}"/>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455306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CE9FDC-334C-64BB-FFA5-BAAC654252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867A71-7AB6-7519-9487-91FBAB4BD0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1B9769-3D9F-EB2E-F5C4-BD99BD2F2A69}"/>
              </a:ext>
            </a:extLst>
          </p:cNvPr>
          <p:cNvSpPr>
            <a:spLocks noGrp="1"/>
          </p:cNvSpPr>
          <p:nvPr>
            <p:ph type="dt" sz="half" idx="10"/>
          </p:nvPr>
        </p:nvSpPr>
        <p:spPr/>
        <p:txBody>
          <a:bodyPr/>
          <a:lstStyle/>
          <a:p>
            <a:fld id="{1082D966-6132-488F-A4F2-0E1F793DFE91}" type="datetimeFigureOut">
              <a:rPr lang="en-IN" smtClean="0"/>
              <a:t>23-08-2022</a:t>
            </a:fld>
            <a:endParaRPr lang="en-IN"/>
          </a:p>
        </p:txBody>
      </p:sp>
      <p:sp>
        <p:nvSpPr>
          <p:cNvPr id="5" name="Footer Placeholder 4">
            <a:extLst>
              <a:ext uri="{FF2B5EF4-FFF2-40B4-BE49-F238E27FC236}">
                <a16:creationId xmlns:a16="http://schemas.microsoft.com/office/drawing/2014/main" id="{794C12BC-8EDB-254C-8FCD-EE01DB3154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1F3228-261C-9643-11BD-451596B6B748}"/>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861357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FA4E-1762-3600-62A6-D97176753B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739CEA9-3009-8C2E-200A-EBB90B322F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777E0B-5E7E-4DA9-F0B8-98A30E808284}"/>
              </a:ext>
            </a:extLst>
          </p:cNvPr>
          <p:cNvSpPr>
            <a:spLocks noGrp="1"/>
          </p:cNvSpPr>
          <p:nvPr>
            <p:ph type="dt" sz="half" idx="10"/>
          </p:nvPr>
        </p:nvSpPr>
        <p:spPr/>
        <p:txBody>
          <a:bodyPr/>
          <a:lstStyle/>
          <a:p>
            <a:fld id="{1082D966-6132-488F-A4F2-0E1F793DFE91}" type="datetimeFigureOut">
              <a:rPr lang="en-IN" smtClean="0"/>
              <a:t>23-08-2022</a:t>
            </a:fld>
            <a:endParaRPr lang="en-IN"/>
          </a:p>
        </p:txBody>
      </p:sp>
      <p:sp>
        <p:nvSpPr>
          <p:cNvPr id="5" name="Footer Placeholder 4">
            <a:extLst>
              <a:ext uri="{FF2B5EF4-FFF2-40B4-BE49-F238E27FC236}">
                <a16:creationId xmlns:a16="http://schemas.microsoft.com/office/drawing/2014/main" id="{AC557723-8793-CA51-8808-2098FE4577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CB5A5E-A94B-F764-6FA5-226D3CE78473}"/>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4255960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3A1-49DB-DC42-DA19-7E9EB9B673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A203A3-A203-54DE-E28A-B67BDE5E2F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6AAF24-D583-849B-DD48-91D9BF18B095}"/>
              </a:ext>
            </a:extLst>
          </p:cNvPr>
          <p:cNvSpPr>
            <a:spLocks noGrp="1"/>
          </p:cNvSpPr>
          <p:nvPr>
            <p:ph type="dt" sz="half" idx="10"/>
          </p:nvPr>
        </p:nvSpPr>
        <p:spPr/>
        <p:txBody>
          <a:bodyPr/>
          <a:lstStyle/>
          <a:p>
            <a:fld id="{1082D966-6132-488F-A4F2-0E1F793DFE91}" type="datetimeFigureOut">
              <a:rPr lang="en-IN" smtClean="0"/>
              <a:t>23-08-2022</a:t>
            </a:fld>
            <a:endParaRPr lang="en-IN"/>
          </a:p>
        </p:txBody>
      </p:sp>
      <p:sp>
        <p:nvSpPr>
          <p:cNvPr id="5" name="Footer Placeholder 4">
            <a:extLst>
              <a:ext uri="{FF2B5EF4-FFF2-40B4-BE49-F238E27FC236}">
                <a16:creationId xmlns:a16="http://schemas.microsoft.com/office/drawing/2014/main" id="{8866883A-4FA5-21AA-5323-1156F7F499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719DF8-F43C-3460-AD0B-AFE2357257C8}"/>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789442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7E474-C494-8388-C068-B4DFFD4D32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A7FB6E-51A8-A822-8083-F9F207A40E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E23EA4B-A826-1A34-F300-58D5759EE9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536029F-25F3-FA8F-D53F-8ED8F8E9F53C}"/>
              </a:ext>
            </a:extLst>
          </p:cNvPr>
          <p:cNvSpPr>
            <a:spLocks noGrp="1"/>
          </p:cNvSpPr>
          <p:nvPr>
            <p:ph type="dt" sz="half" idx="10"/>
          </p:nvPr>
        </p:nvSpPr>
        <p:spPr/>
        <p:txBody>
          <a:bodyPr/>
          <a:lstStyle/>
          <a:p>
            <a:fld id="{1082D966-6132-488F-A4F2-0E1F793DFE91}" type="datetimeFigureOut">
              <a:rPr lang="en-IN" smtClean="0"/>
              <a:t>23-08-2022</a:t>
            </a:fld>
            <a:endParaRPr lang="en-IN"/>
          </a:p>
        </p:txBody>
      </p:sp>
      <p:sp>
        <p:nvSpPr>
          <p:cNvPr id="6" name="Footer Placeholder 5">
            <a:extLst>
              <a:ext uri="{FF2B5EF4-FFF2-40B4-BE49-F238E27FC236}">
                <a16:creationId xmlns:a16="http://schemas.microsoft.com/office/drawing/2014/main" id="{83F7E1A5-25B9-DA53-0C85-A7BA74E65D1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9F1667-3172-2C92-F992-7EE099B4EDEF}"/>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15558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5CC08-364B-AE84-EF7E-63495323C6C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E71A97-03E6-4A54-303B-2C87038434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B44254-D99B-77B7-BE3D-33650A23F0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0CBE55-31BA-3C13-8570-C94622F6A3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E21F1D-D357-44D9-5F69-A8E364E37C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D356987-E378-1EE6-BF96-C7FE43F19963}"/>
              </a:ext>
            </a:extLst>
          </p:cNvPr>
          <p:cNvSpPr>
            <a:spLocks noGrp="1"/>
          </p:cNvSpPr>
          <p:nvPr>
            <p:ph type="dt" sz="half" idx="10"/>
          </p:nvPr>
        </p:nvSpPr>
        <p:spPr/>
        <p:txBody>
          <a:bodyPr/>
          <a:lstStyle/>
          <a:p>
            <a:fld id="{1082D966-6132-488F-A4F2-0E1F793DFE91}" type="datetimeFigureOut">
              <a:rPr lang="en-IN" smtClean="0"/>
              <a:t>23-08-2022</a:t>
            </a:fld>
            <a:endParaRPr lang="en-IN"/>
          </a:p>
        </p:txBody>
      </p:sp>
      <p:sp>
        <p:nvSpPr>
          <p:cNvPr id="8" name="Footer Placeholder 7">
            <a:extLst>
              <a:ext uri="{FF2B5EF4-FFF2-40B4-BE49-F238E27FC236}">
                <a16:creationId xmlns:a16="http://schemas.microsoft.com/office/drawing/2014/main" id="{6B85C00A-E35B-D5B0-7F53-47257BB2438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3A97977-BA34-8005-4D53-DD6F772B581B}"/>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526195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3C28E-0A9D-303C-55EC-65D5A3DC064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AD390B2-851A-5F58-2A43-848B8D9D5DFF}"/>
              </a:ext>
            </a:extLst>
          </p:cNvPr>
          <p:cNvSpPr>
            <a:spLocks noGrp="1"/>
          </p:cNvSpPr>
          <p:nvPr>
            <p:ph type="dt" sz="half" idx="10"/>
          </p:nvPr>
        </p:nvSpPr>
        <p:spPr/>
        <p:txBody>
          <a:bodyPr/>
          <a:lstStyle/>
          <a:p>
            <a:fld id="{1082D966-6132-488F-A4F2-0E1F793DFE91}" type="datetimeFigureOut">
              <a:rPr lang="en-IN" smtClean="0"/>
              <a:t>23-08-2022</a:t>
            </a:fld>
            <a:endParaRPr lang="en-IN"/>
          </a:p>
        </p:txBody>
      </p:sp>
      <p:sp>
        <p:nvSpPr>
          <p:cNvPr id="4" name="Footer Placeholder 3">
            <a:extLst>
              <a:ext uri="{FF2B5EF4-FFF2-40B4-BE49-F238E27FC236}">
                <a16:creationId xmlns:a16="http://schemas.microsoft.com/office/drawing/2014/main" id="{5BE91733-2B3D-DB60-D03E-55835447793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98C4086-2741-0206-405A-4D5D4F4EF138}"/>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364768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11A20F-0D62-3C5D-F270-0526AA2379B4}"/>
              </a:ext>
            </a:extLst>
          </p:cNvPr>
          <p:cNvSpPr>
            <a:spLocks noGrp="1"/>
          </p:cNvSpPr>
          <p:nvPr>
            <p:ph type="dt" sz="half" idx="10"/>
          </p:nvPr>
        </p:nvSpPr>
        <p:spPr/>
        <p:txBody>
          <a:bodyPr/>
          <a:lstStyle/>
          <a:p>
            <a:fld id="{1082D966-6132-488F-A4F2-0E1F793DFE91}" type="datetimeFigureOut">
              <a:rPr lang="en-IN" smtClean="0"/>
              <a:t>23-08-2022</a:t>
            </a:fld>
            <a:endParaRPr lang="en-IN"/>
          </a:p>
        </p:txBody>
      </p:sp>
      <p:sp>
        <p:nvSpPr>
          <p:cNvPr id="3" name="Footer Placeholder 2">
            <a:extLst>
              <a:ext uri="{FF2B5EF4-FFF2-40B4-BE49-F238E27FC236}">
                <a16:creationId xmlns:a16="http://schemas.microsoft.com/office/drawing/2014/main" id="{256B6DD8-26BD-5A37-93EB-9084B86D667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E0CF598-D592-28AB-19DF-95F044D1EA0E}"/>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313440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EC1F0-00CF-303C-67AB-3AA17688F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20FB23D-0591-7F83-F61D-AADE26869E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D0A132A-50A5-563D-B6BC-EF70AE8F93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5ECB3A-A0F3-59BE-F884-EE58ACA9F917}"/>
              </a:ext>
            </a:extLst>
          </p:cNvPr>
          <p:cNvSpPr>
            <a:spLocks noGrp="1"/>
          </p:cNvSpPr>
          <p:nvPr>
            <p:ph type="dt" sz="half" idx="10"/>
          </p:nvPr>
        </p:nvSpPr>
        <p:spPr/>
        <p:txBody>
          <a:bodyPr/>
          <a:lstStyle/>
          <a:p>
            <a:fld id="{1082D966-6132-488F-A4F2-0E1F793DFE91}" type="datetimeFigureOut">
              <a:rPr lang="en-IN" smtClean="0"/>
              <a:t>23-08-2022</a:t>
            </a:fld>
            <a:endParaRPr lang="en-IN"/>
          </a:p>
        </p:txBody>
      </p:sp>
      <p:sp>
        <p:nvSpPr>
          <p:cNvPr id="6" name="Footer Placeholder 5">
            <a:extLst>
              <a:ext uri="{FF2B5EF4-FFF2-40B4-BE49-F238E27FC236}">
                <a16:creationId xmlns:a16="http://schemas.microsoft.com/office/drawing/2014/main" id="{7B783D16-F028-14D2-0411-9B6210AA60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8EE0BB-62F7-0561-F3C8-CF2EEDE242B5}"/>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599066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4CE08-1059-9D79-1F02-7BF0FA36CB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0408E76-B043-C21F-C5BA-3E7AF0087D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FC5735-F9E2-CC13-D181-DB5F3C302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BA1426-DE5B-74E1-AABF-2D9C8C82DF98}"/>
              </a:ext>
            </a:extLst>
          </p:cNvPr>
          <p:cNvSpPr>
            <a:spLocks noGrp="1"/>
          </p:cNvSpPr>
          <p:nvPr>
            <p:ph type="dt" sz="half" idx="10"/>
          </p:nvPr>
        </p:nvSpPr>
        <p:spPr/>
        <p:txBody>
          <a:bodyPr/>
          <a:lstStyle/>
          <a:p>
            <a:fld id="{1082D966-6132-488F-A4F2-0E1F793DFE91}" type="datetimeFigureOut">
              <a:rPr lang="en-IN" smtClean="0"/>
              <a:t>23-08-2022</a:t>
            </a:fld>
            <a:endParaRPr lang="en-IN"/>
          </a:p>
        </p:txBody>
      </p:sp>
      <p:sp>
        <p:nvSpPr>
          <p:cNvPr id="6" name="Footer Placeholder 5">
            <a:extLst>
              <a:ext uri="{FF2B5EF4-FFF2-40B4-BE49-F238E27FC236}">
                <a16:creationId xmlns:a16="http://schemas.microsoft.com/office/drawing/2014/main" id="{622FA0FE-2F02-D656-1316-C45929D428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6A3F1A-BE2D-618A-8CC3-D58F861EAC84}"/>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900664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A890D6-FC21-D9BF-2AC8-A42183740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BF9295-C85D-EC8A-CFB2-E4B7093626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9EE266-ACAB-21A6-47BE-DCFE629E8B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82D966-6132-488F-A4F2-0E1F793DFE91}" type="datetimeFigureOut">
              <a:rPr lang="en-IN" smtClean="0"/>
              <a:t>23-08-2022</a:t>
            </a:fld>
            <a:endParaRPr lang="en-IN"/>
          </a:p>
        </p:txBody>
      </p:sp>
      <p:sp>
        <p:nvSpPr>
          <p:cNvPr id="5" name="Footer Placeholder 4">
            <a:extLst>
              <a:ext uri="{FF2B5EF4-FFF2-40B4-BE49-F238E27FC236}">
                <a16:creationId xmlns:a16="http://schemas.microsoft.com/office/drawing/2014/main" id="{78522C30-59C9-939B-205A-1EB8FAFBB3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C49BBA9-CBC5-6933-9DD9-97DD9A3152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F535F3-52FA-4D02-BCC7-C234C0EE8E7C}" type="slidenum">
              <a:rPr lang="en-IN" smtClean="0"/>
              <a:t>‹#›</a:t>
            </a:fld>
            <a:endParaRPr lang="en-IN"/>
          </a:p>
        </p:txBody>
      </p:sp>
    </p:spTree>
    <p:extLst>
      <p:ext uri="{BB962C8B-B14F-4D97-AF65-F5344CB8AC3E}">
        <p14:creationId xmlns:p14="http://schemas.microsoft.com/office/powerpoint/2010/main" val="724224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ko/photo/725002"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13">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15">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17">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19">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25">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27">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2" name="Rectangle 33">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35">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7" name="Straight Connector 36">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3DE2E1A8-7320-7FBE-ACC5-0CB7C1F73AB1}"/>
              </a:ext>
            </a:extLst>
          </p:cNvPr>
          <p:cNvPicPr>
            <a:picLocks noChangeAspect="1"/>
          </p:cNvPicPr>
          <p:nvPr/>
        </p:nvPicPr>
        <p:blipFill rotWithShape="1">
          <a:blip r:embed="rId2">
            <a:duotone>
              <a:prstClr val="black"/>
              <a:schemeClr val="bg1">
                <a:tint val="45000"/>
                <a:satMod val="400000"/>
              </a:schemeClr>
            </a:duotone>
            <a:alphaModFix amt="25000"/>
          </a:blip>
          <a:srcRect l="6225" r="2" b="2"/>
          <a:stretch/>
        </p:blipFill>
        <p:spPr>
          <a:xfrm>
            <a:off x="3144366" y="0"/>
            <a:ext cx="6163361" cy="6013845"/>
          </a:xfrm>
          <a:prstGeom prst="rect">
            <a:avLst/>
          </a:prstGeom>
        </p:spPr>
      </p:pic>
      <p:sp>
        <p:nvSpPr>
          <p:cNvPr id="2" name="Title 1">
            <a:extLst>
              <a:ext uri="{FF2B5EF4-FFF2-40B4-BE49-F238E27FC236}">
                <a16:creationId xmlns:a16="http://schemas.microsoft.com/office/drawing/2014/main" id="{6DC285EC-05B1-CA6E-D5D0-E6B72E4523AF}"/>
              </a:ext>
            </a:extLst>
          </p:cNvPr>
          <p:cNvSpPr>
            <a:spLocks noGrp="1"/>
          </p:cNvSpPr>
          <p:nvPr>
            <p:ph type="ctrTitle"/>
          </p:nvPr>
        </p:nvSpPr>
        <p:spPr>
          <a:xfrm>
            <a:off x="2618173" y="630936"/>
            <a:ext cx="7315200" cy="2702018"/>
          </a:xfrm>
          <a:noFill/>
        </p:spPr>
        <p:txBody>
          <a:bodyPr anchor="b">
            <a:normAutofit/>
          </a:bodyPr>
          <a:lstStyle/>
          <a:p>
            <a:r>
              <a:rPr lang="en-IN" sz="4800">
                <a:solidFill>
                  <a:schemeClr val="bg1"/>
                </a:solidFill>
              </a:rPr>
              <a:t>Hustlers_VIT</a:t>
            </a:r>
          </a:p>
        </p:txBody>
      </p:sp>
      <p:sp>
        <p:nvSpPr>
          <p:cNvPr id="3" name="Subtitle 2">
            <a:extLst>
              <a:ext uri="{FF2B5EF4-FFF2-40B4-BE49-F238E27FC236}">
                <a16:creationId xmlns:a16="http://schemas.microsoft.com/office/drawing/2014/main" id="{AE5AA249-8113-7C16-DA96-3F1735308A09}"/>
              </a:ext>
            </a:extLst>
          </p:cNvPr>
          <p:cNvSpPr>
            <a:spLocks noGrp="1"/>
          </p:cNvSpPr>
          <p:nvPr>
            <p:ph type="subTitle" idx="1"/>
          </p:nvPr>
        </p:nvSpPr>
        <p:spPr>
          <a:xfrm>
            <a:off x="5058296" y="3427487"/>
            <a:ext cx="4875078" cy="2615906"/>
          </a:xfrm>
          <a:noFill/>
        </p:spPr>
        <p:txBody>
          <a:bodyPr anchor="t">
            <a:normAutofit/>
          </a:bodyPr>
          <a:lstStyle/>
          <a:p>
            <a:pPr indent="-342900" algn="l">
              <a:spcBef>
                <a:spcPts val="0"/>
              </a:spcBef>
              <a:spcAft>
                <a:spcPts val="600"/>
              </a:spcAft>
              <a:buFont typeface="Arial" panose="020B0604020202020204" pitchFamily="34" charset="0"/>
              <a:buChar char="•"/>
            </a:pPr>
            <a:r>
              <a:rPr lang="en-IN" sz="2000" dirty="0">
                <a:solidFill>
                  <a:schemeClr val="bg1"/>
                </a:solidFill>
              </a:rPr>
              <a:t>Anisha Ghosh</a:t>
            </a:r>
          </a:p>
          <a:p>
            <a:pPr indent="-342900" algn="l">
              <a:spcBef>
                <a:spcPts val="0"/>
              </a:spcBef>
              <a:spcAft>
                <a:spcPts val="600"/>
              </a:spcAft>
              <a:buFont typeface="Arial" panose="020B0604020202020204" pitchFamily="34" charset="0"/>
              <a:buChar char="•"/>
            </a:pPr>
            <a:r>
              <a:rPr lang="en-IN" sz="2000" dirty="0">
                <a:solidFill>
                  <a:schemeClr val="bg1"/>
                </a:solidFill>
              </a:rPr>
              <a:t>Aditya Mitra</a:t>
            </a:r>
          </a:p>
          <a:p>
            <a:pPr indent="-342900" algn="l">
              <a:spcBef>
                <a:spcPts val="0"/>
              </a:spcBef>
              <a:spcAft>
                <a:spcPts val="600"/>
              </a:spcAft>
              <a:buFont typeface="Arial" panose="020B0604020202020204" pitchFamily="34" charset="0"/>
              <a:buChar char="•"/>
            </a:pPr>
            <a:r>
              <a:rPr lang="en-IN" sz="2000" dirty="0">
                <a:solidFill>
                  <a:schemeClr val="bg1"/>
                </a:solidFill>
              </a:rPr>
              <a:t>Gautam Galada</a:t>
            </a:r>
          </a:p>
          <a:p>
            <a:pPr indent="-342900" algn="l">
              <a:spcBef>
                <a:spcPts val="0"/>
              </a:spcBef>
              <a:spcAft>
                <a:spcPts val="600"/>
              </a:spcAft>
              <a:buFont typeface="Arial" panose="020B0604020202020204" pitchFamily="34" charset="0"/>
              <a:buChar char="•"/>
            </a:pPr>
            <a:r>
              <a:rPr lang="en-IN" sz="2000" dirty="0">
                <a:solidFill>
                  <a:schemeClr val="bg1"/>
                </a:solidFill>
              </a:rPr>
              <a:t>Varanasi Kasyap</a:t>
            </a:r>
          </a:p>
          <a:p>
            <a:pPr indent="-342900" algn="l">
              <a:spcBef>
                <a:spcPts val="0"/>
              </a:spcBef>
              <a:spcAft>
                <a:spcPts val="600"/>
              </a:spcAft>
              <a:buFont typeface="Arial" panose="020B0604020202020204" pitchFamily="34" charset="0"/>
              <a:buChar char="•"/>
            </a:pPr>
            <a:r>
              <a:rPr lang="en-IN" sz="2000" dirty="0">
                <a:solidFill>
                  <a:schemeClr val="bg1"/>
                </a:solidFill>
              </a:rPr>
              <a:t>Riya Rai</a:t>
            </a:r>
          </a:p>
          <a:p>
            <a:pPr indent="-342900" algn="l">
              <a:spcBef>
                <a:spcPts val="0"/>
              </a:spcBef>
              <a:spcAft>
                <a:spcPts val="600"/>
              </a:spcAft>
              <a:buFont typeface="Arial" panose="020B0604020202020204" pitchFamily="34" charset="0"/>
              <a:buChar char="•"/>
            </a:pPr>
            <a:r>
              <a:rPr lang="en-IN" sz="2000" dirty="0">
                <a:solidFill>
                  <a:schemeClr val="bg1"/>
                </a:solidFill>
              </a:rPr>
              <a:t>Manognya Dasika</a:t>
            </a:r>
          </a:p>
          <a:p>
            <a:pPr algn="l">
              <a:spcBef>
                <a:spcPts val="0"/>
              </a:spcBef>
              <a:spcAft>
                <a:spcPts val="600"/>
              </a:spcAft>
            </a:pPr>
            <a:r>
              <a:rPr lang="en-IN" sz="2000" dirty="0">
                <a:solidFill>
                  <a:schemeClr val="bg1"/>
                </a:solidFill>
              </a:rPr>
              <a:t>(VIT-AP University)</a:t>
            </a:r>
          </a:p>
        </p:txBody>
      </p:sp>
    </p:spTree>
    <p:extLst>
      <p:ext uri="{BB962C8B-B14F-4D97-AF65-F5344CB8AC3E}">
        <p14:creationId xmlns:p14="http://schemas.microsoft.com/office/powerpoint/2010/main" val="2249155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Padlock on computer motherboard">
            <a:extLst>
              <a:ext uri="{FF2B5EF4-FFF2-40B4-BE49-F238E27FC236}">
                <a16:creationId xmlns:a16="http://schemas.microsoft.com/office/drawing/2014/main" id="{A3CB6471-AA21-BA28-06D1-F4D4A0CF34D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729FC142-C32C-CACD-B1C5-5CA1924A1647}"/>
              </a:ext>
            </a:extLst>
          </p:cNvPr>
          <p:cNvSpPr>
            <a:spLocks noGrp="1"/>
          </p:cNvSpPr>
          <p:nvPr>
            <p:ph type="title"/>
          </p:nvPr>
        </p:nvSpPr>
        <p:spPr>
          <a:xfrm>
            <a:off x="838200" y="963877"/>
            <a:ext cx="3494362" cy="4930246"/>
          </a:xfrm>
        </p:spPr>
        <p:txBody>
          <a:bodyPr>
            <a:normAutofit/>
          </a:bodyPr>
          <a:lstStyle/>
          <a:p>
            <a:pPr algn="r"/>
            <a:r>
              <a:rPr lang="en-IN">
                <a:solidFill>
                  <a:schemeClr val="bg1"/>
                </a:solidFill>
              </a:rPr>
              <a:t>Encryption</a:t>
            </a:r>
          </a:p>
        </p:txBody>
      </p:sp>
      <p:sp>
        <p:nvSpPr>
          <p:cNvPr id="22"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A27518-8C78-2537-0523-8A490F0646BB}"/>
              </a:ext>
            </a:extLst>
          </p:cNvPr>
          <p:cNvSpPr>
            <a:spLocks noGrp="1"/>
          </p:cNvSpPr>
          <p:nvPr>
            <p:ph idx="1"/>
          </p:nvPr>
        </p:nvSpPr>
        <p:spPr>
          <a:xfrm>
            <a:off x="4976031" y="963877"/>
            <a:ext cx="6377769" cy="4930246"/>
          </a:xfrm>
        </p:spPr>
        <p:txBody>
          <a:bodyPr anchor="ctr">
            <a:normAutofit/>
          </a:bodyPr>
          <a:lstStyle/>
          <a:p>
            <a:r>
              <a:rPr lang="en-IN" sz="2400" dirty="0">
                <a:solidFill>
                  <a:schemeClr val="bg1"/>
                </a:solidFill>
              </a:rPr>
              <a:t>Uses AES (Advanced Encryption Standard) with CBC (Cipher Block Chaining) with a 128-bit key for encryption.</a:t>
            </a:r>
          </a:p>
          <a:p>
            <a:r>
              <a:rPr lang="en-IN" sz="2400" dirty="0">
                <a:solidFill>
                  <a:schemeClr val="bg1"/>
                </a:solidFill>
              </a:rPr>
              <a:t>PKCS7 is used for padding.</a:t>
            </a:r>
          </a:p>
          <a:p>
            <a:r>
              <a:rPr lang="en-IN" sz="2400" dirty="0">
                <a:solidFill>
                  <a:schemeClr val="bg1"/>
                </a:solidFill>
              </a:rPr>
              <a:t>HMAC (Hash-based Message Authentication Code) with SHA256 (Secure Hash Algorithm 256 bit) is used for authentication.</a:t>
            </a:r>
          </a:p>
          <a:p>
            <a:r>
              <a:rPr lang="en-IN" sz="2400" dirty="0">
                <a:solidFill>
                  <a:schemeClr val="bg1"/>
                </a:solidFill>
              </a:rPr>
              <a:t>SHA512 Digests are used to check the file integrity post transmission.</a:t>
            </a:r>
          </a:p>
        </p:txBody>
      </p:sp>
    </p:spTree>
    <p:extLst>
      <p:ext uri="{BB962C8B-B14F-4D97-AF65-F5344CB8AC3E}">
        <p14:creationId xmlns:p14="http://schemas.microsoft.com/office/powerpoint/2010/main" val="2379367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s on a green surface with only one light bulb on">
            <a:extLst>
              <a:ext uri="{FF2B5EF4-FFF2-40B4-BE49-F238E27FC236}">
                <a16:creationId xmlns:a16="http://schemas.microsoft.com/office/drawing/2014/main" id="{17EB6058-197D-99AF-3AEF-7FF48D4E1E4E}"/>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0FEC5A35-D0E7-6AEA-E919-F9572136D680}"/>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Innovation</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A9A7E80-266F-424B-A62A-7B4167BCA037}"/>
              </a:ext>
            </a:extLst>
          </p:cNvPr>
          <p:cNvSpPr>
            <a:spLocks noGrp="1"/>
          </p:cNvSpPr>
          <p:nvPr>
            <p:ph idx="1"/>
          </p:nvPr>
        </p:nvSpPr>
        <p:spPr>
          <a:xfrm>
            <a:off x="5155379" y="1065862"/>
            <a:ext cx="5744685" cy="4726276"/>
          </a:xfrm>
        </p:spPr>
        <p:txBody>
          <a:bodyPr anchor="ctr">
            <a:normAutofit/>
          </a:bodyPr>
          <a:lstStyle/>
          <a:p>
            <a:r>
              <a:rPr lang="en-IN" sz="2000">
                <a:solidFill>
                  <a:srgbClr val="FFFFFF"/>
                </a:solidFill>
              </a:rPr>
              <a:t>Implemented a robust and secure pipeline for transmission of files over radio.</a:t>
            </a:r>
          </a:p>
          <a:p>
            <a:r>
              <a:rPr lang="en-IN" sz="2000">
                <a:solidFill>
                  <a:srgbClr val="FFFFFF"/>
                </a:solidFill>
              </a:rPr>
              <a:t>The files are encrypted to prevent eavesdropping or interception.</a:t>
            </a:r>
          </a:p>
          <a:p>
            <a:r>
              <a:rPr lang="en-IN" sz="2000">
                <a:solidFill>
                  <a:srgbClr val="FFFFFF"/>
                </a:solidFill>
              </a:rPr>
              <a:t>Bigger files are compressed with high compression ratio for faster transmission. </a:t>
            </a:r>
          </a:p>
          <a:p>
            <a:r>
              <a:rPr lang="en-IN" sz="2000">
                <a:solidFill>
                  <a:srgbClr val="FFFFFF"/>
                </a:solidFill>
              </a:rPr>
              <a:t>Files with steganographic information will retain the steganographic information after transmission.</a:t>
            </a:r>
          </a:p>
          <a:p>
            <a:r>
              <a:rPr lang="en-IN" sz="2000">
                <a:solidFill>
                  <a:srgbClr val="FFFFFF"/>
                </a:solidFill>
              </a:rPr>
              <a:t>A plug and play solution for any radios including police radios.</a:t>
            </a:r>
          </a:p>
          <a:p>
            <a:r>
              <a:rPr lang="en-IN" sz="2000">
                <a:solidFill>
                  <a:srgbClr val="FFFFFF"/>
                </a:solidFill>
              </a:rPr>
              <a:t>Also suitable for civilians like security guards who mainly communicate over radios.</a:t>
            </a:r>
          </a:p>
        </p:txBody>
      </p:sp>
    </p:spTree>
    <p:extLst>
      <p:ext uri="{BB962C8B-B14F-4D97-AF65-F5344CB8AC3E}">
        <p14:creationId xmlns:p14="http://schemas.microsoft.com/office/powerpoint/2010/main" val="230826443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gled shot of pen on a graph">
            <a:extLst>
              <a:ext uri="{FF2B5EF4-FFF2-40B4-BE49-F238E27FC236}">
                <a16:creationId xmlns:a16="http://schemas.microsoft.com/office/drawing/2014/main" id="{258A7915-F2C5-ACC3-F33B-3AF93BFB70A4}"/>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6635" b="9095"/>
          <a:stretch/>
        </p:blipFill>
        <p:spPr>
          <a:xfrm>
            <a:off x="20" y="1"/>
            <a:ext cx="12191980" cy="6857999"/>
          </a:xfrm>
          <a:prstGeom prst="rect">
            <a:avLst/>
          </a:prstGeom>
        </p:spPr>
      </p:pic>
      <p:sp>
        <p:nvSpPr>
          <p:cNvPr id="2" name="Title 1">
            <a:extLst>
              <a:ext uri="{FF2B5EF4-FFF2-40B4-BE49-F238E27FC236}">
                <a16:creationId xmlns:a16="http://schemas.microsoft.com/office/drawing/2014/main" id="{FA8C6E09-9FF9-C18D-C2BA-BE9F0DED0688}"/>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Business model</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9195A0-1CEF-92EA-B7B5-F68D502EE443}"/>
              </a:ext>
            </a:extLst>
          </p:cNvPr>
          <p:cNvSpPr>
            <a:spLocks noGrp="1"/>
          </p:cNvSpPr>
          <p:nvPr>
            <p:ph idx="1"/>
          </p:nvPr>
        </p:nvSpPr>
        <p:spPr>
          <a:xfrm>
            <a:off x="5155379" y="1065862"/>
            <a:ext cx="5744685" cy="4726276"/>
          </a:xfrm>
        </p:spPr>
        <p:txBody>
          <a:bodyPr anchor="ctr">
            <a:normAutofit fontScale="92500" lnSpcReduction="10000"/>
          </a:bodyPr>
          <a:lstStyle/>
          <a:p>
            <a:r>
              <a:rPr lang="en-IN" sz="1700" dirty="0">
                <a:solidFill>
                  <a:srgbClr val="FFFFFF"/>
                </a:solidFill>
              </a:rPr>
              <a:t>Being a software dependent solution, the solution is extremely low cost and can be implemented with the help of sound cards costing as low as ₹100, the price would decrease for bulk production. However, better sound cards can provide transmission speed up to 10kB/s.</a:t>
            </a:r>
          </a:p>
          <a:p>
            <a:r>
              <a:rPr lang="en-IN" sz="1700" dirty="0">
                <a:solidFill>
                  <a:srgbClr val="FFFFFF"/>
                </a:solidFill>
              </a:rPr>
              <a:t>The target market would be Police, Army, Security organizations and so on.</a:t>
            </a:r>
          </a:p>
          <a:p>
            <a:r>
              <a:rPr lang="en-IN" sz="1700" dirty="0">
                <a:solidFill>
                  <a:srgbClr val="FFFFFF"/>
                </a:solidFill>
              </a:rPr>
              <a:t>As a start-up, we would provide regular updates to the software including patches for the encryption systems, the compression modules and so on.</a:t>
            </a:r>
          </a:p>
          <a:p>
            <a:r>
              <a:rPr lang="en-IN" sz="1700" dirty="0">
                <a:solidFill>
                  <a:srgbClr val="FFFFFF"/>
                </a:solidFill>
              </a:rPr>
              <a:t>Once a large section of the target market, like the police implements the solution, we can go for public key cryptosystem, where the public keys for important personnel could be announced and the others may use the same to encrypt very confidential file without the difficulty of key-exchange. </a:t>
            </a:r>
          </a:p>
          <a:p>
            <a:r>
              <a:rPr lang="en-IN" sz="1700" dirty="0">
                <a:solidFill>
                  <a:srgbClr val="FFFFFF"/>
                </a:solidFill>
              </a:rPr>
              <a:t>With partnership with start-ups like Mukham Pvt. Ltd., we can provide multi-modal authentication services for remote assets over radio that would not necessarily depend on internet, cellular or telephony connectivity.</a:t>
            </a:r>
          </a:p>
        </p:txBody>
      </p:sp>
    </p:spTree>
    <p:extLst>
      <p:ext uri="{BB962C8B-B14F-4D97-AF65-F5344CB8AC3E}">
        <p14:creationId xmlns:p14="http://schemas.microsoft.com/office/powerpoint/2010/main" val="185572682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ful network cables">
            <a:extLst>
              <a:ext uri="{FF2B5EF4-FFF2-40B4-BE49-F238E27FC236}">
                <a16:creationId xmlns:a16="http://schemas.microsoft.com/office/drawing/2014/main" id="{55488726-7BC7-CC4D-7087-C8E3377920BB}"/>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1" b="15708"/>
          <a:stretch/>
        </p:blipFill>
        <p:spPr>
          <a:xfrm>
            <a:off x="20" y="10"/>
            <a:ext cx="12188930" cy="6857990"/>
          </a:xfrm>
          <a:prstGeom prst="rect">
            <a:avLst/>
          </a:prstGeom>
        </p:spPr>
      </p:pic>
      <p:sp>
        <p:nvSpPr>
          <p:cNvPr id="2" name="Title 1">
            <a:extLst>
              <a:ext uri="{FF2B5EF4-FFF2-40B4-BE49-F238E27FC236}">
                <a16:creationId xmlns:a16="http://schemas.microsoft.com/office/drawing/2014/main" id="{D6A1B98D-7BAB-DEA0-0528-EC9655553A37}"/>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rgbClr val="FFFFFF"/>
                </a:solidFill>
              </a:rPr>
              <a:t>Thank you</a:t>
            </a:r>
          </a:p>
        </p:txBody>
      </p:sp>
      <p:sp>
        <p:nvSpPr>
          <p:cNvPr id="1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11376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question mark">
            <a:extLst>
              <a:ext uri="{FF2B5EF4-FFF2-40B4-BE49-F238E27FC236}">
                <a16:creationId xmlns:a16="http://schemas.microsoft.com/office/drawing/2014/main" id="{EB296D4C-D7ED-676D-C989-369FF53D2BB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
            <a:ext cx="12191980" cy="6857999"/>
          </a:xfrm>
          <a:prstGeom prst="rect">
            <a:avLst/>
          </a:prstGeom>
        </p:spPr>
      </p:pic>
      <p:sp>
        <p:nvSpPr>
          <p:cNvPr id="2" name="Title 1">
            <a:extLst>
              <a:ext uri="{FF2B5EF4-FFF2-40B4-BE49-F238E27FC236}">
                <a16:creationId xmlns:a16="http://schemas.microsoft.com/office/drawing/2014/main" id="{DEC021CB-B4FE-80A8-4A7F-61EC709C9AA6}"/>
              </a:ext>
            </a:extLst>
          </p:cNvPr>
          <p:cNvSpPr>
            <a:spLocks noGrp="1"/>
          </p:cNvSpPr>
          <p:nvPr>
            <p:ph type="title"/>
          </p:nvPr>
        </p:nvSpPr>
        <p:spPr>
          <a:xfrm>
            <a:off x="838201" y="1065862"/>
            <a:ext cx="3313164" cy="4726276"/>
          </a:xfrm>
        </p:spPr>
        <p:txBody>
          <a:bodyPr>
            <a:normAutofit/>
          </a:bodyPr>
          <a:lstStyle/>
          <a:p>
            <a:pPr algn="r"/>
            <a:r>
              <a:rPr lang="en-IN" sz="4000" dirty="0">
                <a:solidFill>
                  <a:srgbClr val="FFFFFF"/>
                </a:solidFill>
              </a:rPr>
              <a:t>Problem statement </a:t>
            </a:r>
            <a:r>
              <a:rPr lang="en-US" sz="4000" dirty="0">
                <a:solidFill>
                  <a:srgbClr val="FFFFFF"/>
                </a:solidFill>
              </a:rPr>
              <a:t>(AT985) </a:t>
            </a:r>
            <a:endParaRPr lang="en-IN" sz="4000" dirty="0">
              <a:solidFill>
                <a:srgbClr val="FFFFFF"/>
              </a:solidFill>
            </a:endParaRPr>
          </a:p>
        </p:txBody>
      </p:sp>
      <p:cxnSp>
        <p:nvCxnSpPr>
          <p:cNvPr id="23" name="Straight Connector 2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6B932D-D3CE-A247-C253-D40ABB2723EE}"/>
              </a:ext>
            </a:extLst>
          </p:cNvPr>
          <p:cNvSpPr>
            <a:spLocks noGrp="1"/>
          </p:cNvSpPr>
          <p:nvPr>
            <p:ph idx="1"/>
          </p:nvPr>
        </p:nvSpPr>
        <p:spPr>
          <a:xfrm>
            <a:off x="5155379" y="1065861"/>
            <a:ext cx="5744685" cy="5702583"/>
          </a:xfrm>
        </p:spPr>
        <p:txBody>
          <a:bodyPr anchor="ctr">
            <a:normAutofit lnSpcReduction="10000"/>
          </a:bodyPr>
          <a:lstStyle/>
          <a:p>
            <a:pPr>
              <a:spcBef>
                <a:spcPts val="0"/>
              </a:spcBef>
            </a:pPr>
            <a:r>
              <a:rPr lang="en-US" sz="1600" dirty="0">
                <a:solidFill>
                  <a:srgbClr val="FFFFFF"/>
                </a:solidFill>
              </a:rPr>
              <a:t>The System would Transfer Multimedia Data through Police Radio Sets:</a:t>
            </a:r>
          </a:p>
          <a:p>
            <a:pPr lvl="1">
              <a:spcBef>
                <a:spcPts val="0"/>
              </a:spcBef>
            </a:pPr>
            <a:r>
              <a:rPr lang="en-US" sz="1600" dirty="0">
                <a:solidFill>
                  <a:srgbClr val="FFFFFF"/>
                </a:solidFill>
              </a:rPr>
              <a:t>1. Images </a:t>
            </a:r>
          </a:p>
          <a:p>
            <a:pPr lvl="1">
              <a:spcBef>
                <a:spcPts val="0"/>
              </a:spcBef>
            </a:pPr>
            <a:r>
              <a:rPr lang="en-US" sz="1600" dirty="0">
                <a:solidFill>
                  <a:srgbClr val="FFFFFF"/>
                </a:solidFill>
              </a:rPr>
              <a:t>2. Video </a:t>
            </a:r>
          </a:p>
          <a:p>
            <a:pPr lvl="1">
              <a:spcBef>
                <a:spcPts val="0"/>
              </a:spcBef>
            </a:pPr>
            <a:r>
              <a:rPr lang="en-US" sz="1600" dirty="0">
                <a:solidFill>
                  <a:srgbClr val="FFFFFF"/>
                </a:solidFill>
              </a:rPr>
              <a:t>3. MP3/MP4</a:t>
            </a:r>
          </a:p>
          <a:p>
            <a:pPr>
              <a:spcBef>
                <a:spcPts val="0"/>
              </a:spcBef>
            </a:pPr>
            <a:r>
              <a:rPr lang="en-US" sz="1600" dirty="0">
                <a:solidFill>
                  <a:srgbClr val="FFFFFF"/>
                </a:solidFill>
              </a:rPr>
              <a:t>This would focus on securely transmitting sensitive data over radio sets.</a:t>
            </a:r>
          </a:p>
          <a:p>
            <a:pPr>
              <a:spcBef>
                <a:spcPts val="0"/>
              </a:spcBef>
            </a:pPr>
            <a:r>
              <a:rPr lang="en-US" sz="1600" dirty="0">
                <a:solidFill>
                  <a:srgbClr val="FFFFFF"/>
                </a:solidFill>
              </a:rPr>
              <a:t>Why is this useful when the Police personals could use smartphones directly?</a:t>
            </a:r>
          </a:p>
          <a:p>
            <a:pPr lvl="1">
              <a:spcBef>
                <a:spcPts val="0"/>
              </a:spcBef>
            </a:pPr>
            <a:r>
              <a:rPr lang="en-US" sz="1600" dirty="0">
                <a:solidFill>
                  <a:srgbClr val="FFFFFF"/>
                </a:solidFill>
              </a:rPr>
              <a:t>This is useful because transmission over smartphone always carries some risks. Multimedia Messages (MMS) could be logged at the service provider. While online transmission like sending over WhatsApp or Emails could be logged by the apps.</a:t>
            </a:r>
          </a:p>
          <a:p>
            <a:pPr lvl="1">
              <a:spcBef>
                <a:spcPts val="0"/>
              </a:spcBef>
            </a:pPr>
            <a:r>
              <a:rPr lang="en-US" sz="1600" dirty="0">
                <a:solidFill>
                  <a:srgbClr val="FFFFFF"/>
                </a:solidFill>
              </a:rPr>
              <a:t>In case of areas of political unrest, it has been observed that an Internet blackout is used to prevent the spread of misinformation and all. Transmission over smartphones would not work in these cases.</a:t>
            </a:r>
          </a:p>
          <a:p>
            <a:pPr lvl="1">
              <a:spcBef>
                <a:spcPts val="0"/>
              </a:spcBef>
            </a:pPr>
            <a:r>
              <a:rPr lang="en-US" sz="1600" dirty="0">
                <a:solidFill>
                  <a:srgbClr val="FFFFFF"/>
                </a:solidFill>
              </a:rPr>
              <a:t>Smartphone communication does not usually support ‘broadcast’ where a piece of information is to be sent to all other personals in a given range.</a:t>
            </a:r>
          </a:p>
          <a:p>
            <a:pPr lvl="1">
              <a:spcBef>
                <a:spcPts val="0"/>
              </a:spcBef>
            </a:pPr>
            <a:r>
              <a:rPr lang="en-US" sz="1600" dirty="0">
                <a:solidFill>
                  <a:srgbClr val="FFFFFF"/>
                </a:solidFill>
              </a:rPr>
              <a:t>Police radio work on UHF (Ultra High Frequency) which is more reliable than normal cellular connectivity.</a:t>
            </a:r>
          </a:p>
          <a:p>
            <a:pPr>
              <a:spcBef>
                <a:spcPts val="0"/>
              </a:spcBef>
            </a:pPr>
            <a:r>
              <a:rPr lang="en-US" sz="1600" dirty="0">
                <a:solidFill>
                  <a:srgbClr val="FFFFFF"/>
                </a:solidFill>
              </a:rPr>
              <a:t>Why this problem statement?</a:t>
            </a:r>
          </a:p>
          <a:p>
            <a:pPr lvl="1">
              <a:spcBef>
                <a:spcPts val="0"/>
              </a:spcBef>
            </a:pPr>
            <a:r>
              <a:rPr lang="en-US" sz="1600" dirty="0">
                <a:solidFill>
                  <a:srgbClr val="FFFFFF"/>
                </a:solidFill>
              </a:rPr>
              <a:t>This, when implemented, would solve the problem of secure communication of police personals.</a:t>
            </a:r>
          </a:p>
          <a:p>
            <a:pPr lvl="1">
              <a:spcBef>
                <a:spcPts val="0"/>
              </a:spcBef>
            </a:pPr>
            <a:endParaRPr lang="en-US" sz="1600" dirty="0">
              <a:solidFill>
                <a:srgbClr val="FFFFFF"/>
              </a:solidFill>
            </a:endParaRPr>
          </a:p>
          <a:p>
            <a:pPr lvl="1">
              <a:spcBef>
                <a:spcPts val="0"/>
              </a:spcBef>
            </a:pPr>
            <a:endParaRPr lang="en-IN" sz="1600" dirty="0">
              <a:solidFill>
                <a:srgbClr val="FFFFFF"/>
              </a:solidFill>
            </a:endParaRPr>
          </a:p>
          <a:p>
            <a:endParaRPr lang="en-IN" sz="1600" dirty="0">
              <a:solidFill>
                <a:srgbClr val="FFFFFF"/>
              </a:solidFill>
            </a:endParaRPr>
          </a:p>
        </p:txBody>
      </p:sp>
    </p:spTree>
    <p:extLst>
      <p:ext uri="{BB962C8B-B14F-4D97-AF65-F5344CB8AC3E}">
        <p14:creationId xmlns:p14="http://schemas.microsoft.com/office/powerpoint/2010/main" val="409682706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BGRectangle">
            <a:extLst>
              <a:ext uri="{FF2B5EF4-FFF2-40B4-BE49-F238E27FC236}">
                <a16:creationId xmlns:a16="http://schemas.microsoft.com/office/drawing/2014/main" id="{16BC098D-086C-4307-9083-7A7CF6D5C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988D751D-0DD2-441B-8F53-769CC95FB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picture containing outdoor&#10;&#10;Description automatically generated">
            <a:extLst>
              <a:ext uri="{FF2B5EF4-FFF2-40B4-BE49-F238E27FC236}">
                <a16:creationId xmlns:a16="http://schemas.microsoft.com/office/drawing/2014/main" id="{C5237D31-A189-A3C9-F0A3-B9029AF0B288}"/>
              </a:ext>
            </a:extLst>
          </p:cNvPr>
          <p:cNvPicPr>
            <a:picLocks noChangeAspect="1"/>
          </p:cNvPicPr>
          <p:nvPr/>
        </p:nvPicPr>
        <p:blipFill rotWithShape="1">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260" b="14470"/>
          <a:stretch/>
        </p:blipFill>
        <p:spPr>
          <a:xfrm>
            <a:off x="20" y="1"/>
            <a:ext cx="12191980" cy="6857999"/>
          </a:xfrm>
          <a:prstGeom prst="rect">
            <a:avLst/>
          </a:prstGeom>
        </p:spPr>
      </p:pic>
      <p:sp>
        <p:nvSpPr>
          <p:cNvPr id="2" name="Title 1">
            <a:extLst>
              <a:ext uri="{FF2B5EF4-FFF2-40B4-BE49-F238E27FC236}">
                <a16:creationId xmlns:a16="http://schemas.microsoft.com/office/drawing/2014/main" id="{DEC021CB-B4FE-80A8-4A7F-61EC709C9AA6}"/>
              </a:ext>
            </a:extLst>
          </p:cNvPr>
          <p:cNvSpPr>
            <a:spLocks noGrp="1"/>
          </p:cNvSpPr>
          <p:nvPr>
            <p:ph type="title"/>
          </p:nvPr>
        </p:nvSpPr>
        <p:spPr>
          <a:xfrm>
            <a:off x="7859437" y="957695"/>
            <a:ext cx="3494362" cy="4930246"/>
          </a:xfrm>
        </p:spPr>
        <p:txBody>
          <a:bodyPr>
            <a:normAutofit/>
          </a:bodyPr>
          <a:lstStyle/>
          <a:p>
            <a:pPr algn="r"/>
            <a:r>
              <a:rPr lang="en-IN" sz="3700">
                <a:solidFill>
                  <a:schemeClr val="bg1"/>
                </a:solidFill>
                <a:latin typeface="+mn-lt"/>
              </a:rPr>
              <a:t>The Indian Police Communication System</a:t>
            </a:r>
            <a:br>
              <a:rPr lang="en-US" sz="3700">
                <a:solidFill>
                  <a:schemeClr val="bg1"/>
                </a:solidFill>
              </a:rPr>
            </a:br>
            <a:endParaRPr lang="en-IN" sz="3700">
              <a:solidFill>
                <a:schemeClr val="bg1"/>
              </a:solidFill>
            </a:endParaRPr>
          </a:p>
        </p:txBody>
      </p:sp>
      <p:sp>
        <p:nvSpPr>
          <p:cNvPr id="3" name="Content Placeholder 2">
            <a:extLst>
              <a:ext uri="{FF2B5EF4-FFF2-40B4-BE49-F238E27FC236}">
                <a16:creationId xmlns:a16="http://schemas.microsoft.com/office/drawing/2014/main" id="{9E6B932D-D3CE-A247-C253-D40ABB2723EE}"/>
              </a:ext>
            </a:extLst>
          </p:cNvPr>
          <p:cNvSpPr>
            <a:spLocks noGrp="1"/>
          </p:cNvSpPr>
          <p:nvPr>
            <p:ph idx="1"/>
          </p:nvPr>
        </p:nvSpPr>
        <p:spPr>
          <a:xfrm>
            <a:off x="857266" y="963877"/>
            <a:ext cx="6377769" cy="4930246"/>
          </a:xfrm>
        </p:spPr>
        <p:txBody>
          <a:bodyPr anchor="ctr">
            <a:normAutofit/>
          </a:bodyPr>
          <a:lstStyle/>
          <a:p>
            <a:r>
              <a:rPr lang="en-US" sz="2000" dirty="0">
                <a:solidFill>
                  <a:schemeClr val="bg1"/>
                </a:solidFill>
              </a:rPr>
              <a:t>The Police handsets are mini radio sets that work on VHF and UHF frequency ranges. They can communicate only in the line of sight, so the police use repeater stations to extend their range.</a:t>
            </a:r>
          </a:p>
          <a:p>
            <a:r>
              <a:rPr lang="en-US" sz="2000" b="0" i="0" dirty="0">
                <a:solidFill>
                  <a:schemeClr val="bg1"/>
                </a:solidFill>
                <a:effectLst/>
              </a:rPr>
              <a:t>These wireless repeater stations do the job of relaying signals of Walkie-Talkies that are not in the line of sight. The radio frequency range band of VHF is 30 Mega Hertz to 300 Mega Hertz.</a:t>
            </a:r>
          </a:p>
          <a:p>
            <a:r>
              <a:rPr lang="en-US" sz="2000" dirty="0">
                <a:solidFill>
                  <a:schemeClr val="bg1"/>
                </a:solidFill>
              </a:rPr>
              <a:t>These handsets are radio stations in themselves and don't need any kind of towers to operate. In cases of an emergency, the police wireless networks will stand the test of time.</a:t>
            </a:r>
          </a:p>
          <a:p>
            <a:r>
              <a:rPr lang="en-US" sz="2000" dirty="0">
                <a:solidFill>
                  <a:schemeClr val="bg1"/>
                </a:solidFill>
              </a:rPr>
              <a:t>T</a:t>
            </a:r>
            <a:r>
              <a:rPr lang="en-US" sz="2000" b="0" i="0" u="none" strike="noStrike" dirty="0">
                <a:solidFill>
                  <a:schemeClr val="bg1"/>
                </a:solidFill>
                <a:effectLst/>
              </a:rPr>
              <a:t>he shortcomings are in the process of slow information collection and uneven access, use, and familiarity with technology, particularly at the cutting-edge level</a:t>
            </a:r>
            <a:r>
              <a:rPr lang="en-US" sz="2000" b="0" i="0" u="none" strike="noStrike" dirty="0">
                <a:solidFill>
                  <a:schemeClr val="bg1"/>
                </a:solidFill>
                <a:effectLst/>
                <a:latin typeface="Arial" panose="020B0604020202020204" pitchFamily="34" charset="0"/>
              </a:rPr>
              <a:t>.</a:t>
            </a:r>
            <a:endParaRPr lang="en-IN" sz="2000" dirty="0">
              <a:solidFill>
                <a:schemeClr val="bg1"/>
              </a:solidFill>
            </a:endParaRPr>
          </a:p>
        </p:txBody>
      </p:sp>
      <p:sp>
        <p:nvSpPr>
          <p:cNvPr id="39" name="!!Line">
            <a:extLst>
              <a:ext uri="{FF2B5EF4-FFF2-40B4-BE49-F238E27FC236}">
                <a16:creationId xmlns:a16="http://schemas.microsoft.com/office/drawing/2014/main" id="{4EC84052-44EC-43C9-822F-65E473CBD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2184" y="2209249"/>
            <a:ext cx="27432" cy="2505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3622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olice car red lights in night time">
            <a:extLst>
              <a:ext uri="{FF2B5EF4-FFF2-40B4-BE49-F238E27FC236}">
                <a16:creationId xmlns:a16="http://schemas.microsoft.com/office/drawing/2014/main" id="{710C070F-9E30-FA1B-DDA2-D0EF7BE35989}"/>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7271" b="14332"/>
          <a:stretch/>
        </p:blipFill>
        <p:spPr>
          <a:xfrm>
            <a:off x="20" y="1"/>
            <a:ext cx="12191980" cy="6857999"/>
          </a:xfrm>
          <a:prstGeom prst="rect">
            <a:avLst/>
          </a:prstGeom>
        </p:spPr>
      </p:pic>
      <p:sp>
        <p:nvSpPr>
          <p:cNvPr id="2" name="Title 1">
            <a:extLst>
              <a:ext uri="{FF2B5EF4-FFF2-40B4-BE49-F238E27FC236}">
                <a16:creationId xmlns:a16="http://schemas.microsoft.com/office/drawing/2014/main" id="{070E8C69-F62F-3486-7F2E-9F58B59BC598}"/>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Recent Cases of Illegal Interception</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E91BF2F-720C-43DB-A868-7FFC978C716A}"/>
              </a:ext>
            </a:extLst>
          </p:cNvPr>
          <p:cNvSpPr>
            <a:spLocks noGrp="1"/>
          </p:cNvSpPr>
          <p:nvPr>
            <p:ph idx="1"/>
          </p:nvPr>
        </p:nvSpPr>
        <p:spPr>
          <a:xfrm>
            <a:off x="5155379" y="1065862"/>
            <a:ext cx="5744685" cy="4726276"/>
          </a:xfrm>
        </p:spPr>
        <p:txBody>
          <a:bodyPr anchor="ctr">
            <a:normAutofit/>
          </a:bodyPr>
          <a:lstStyle/>
          <a:p>
            <a:r>
              <a:rPr lang="en-IN" sz="2000">
                <a:solidFill>
                  <a:srgbClr val="FFFFFF"/>
                </a:solidFill>
              </a:rPr>
              <a:t>Feb 2012, Kochi*: Rampant usage of wireless equipment by unauthorized persons resulted in leakage of police communications between control rooms. Most Chinese-made FM radio sets in the market have FM bandwidth from 70Mhz to 200MHz can be used to tune in to police bandwidth of 76Mhz to 86Mhz.</a:t>
            </a:r>
          </a:p>
          <a:p>
            <a:r>
              <a:rPr lang="en-IN" sz="2000">
                <a:solidFill>
                  <a:srgbClr val="FFFFFF"/>
                </a:solidFill>
              </a:rPr>
              <a:t>May 2015, Bhopal*: A person running a security agency was arrested with wireless sets tuned to Army and Cop frequencies. He was believed to have connections with Pakistan and was keeping taps on VIP movements.</a:t>
            </a:r>
          </a:p>
          <a:p>
            <a:endParaRPr lang="en-IN" sz="2000">
              <a:solidFill>
                <a:srgbClr val="FFFFFF"/>
              </a:solidFill>
            </a:endParaRPr>
          </a:p>
          <a:p>
            <a:pPr marL="0" indent="0">
              <a:buNone/>
            </a:pPr>
            <a:r>
              <a:rPr lang="en-IN" sz="2000">
                <a:solidFill>
                  <a:srgbClr val="FFFFFF"/>
                </a:solidFill>
              </a:rPr>
              <a:t>(*Source TOI)</a:t>
            </a:r>
          </a:p>
        </p:txBody>
      </p:sp>
    </p:spTree>
    <p:extLst>
      <p:ext uri="{BB962C8B-B14F-4D97-AF65-F5344CB8AC3E}">
        <p14:creationId xmlns:p14="http://schemas.microsoft.com/office/powerpoint/2010/main" val="425746647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9" name="Rectangle 24">
            <a:extLst>
              <a:ext uri="{FF2B5EF4-FFF2-40B4-BE49-F238E27FC236}">
                <a16:creationId xmlns:a16="http://schemas.microsoft.com/office/drawing/2014/main" id="{DC14B3F1-8CC5-4623-94B0-4445E377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7A67389-FD15-D090-7F85-6605E406C0D3}"/>
              </a:ext>
            </a:extLst>
          </p:cNvPr>
          <p:cNvSpPr>
            <a:spLocks noGrp="1"/>
          </p:cNvSpPr>
          <p:nvPr>
            <p:ph type="title"/>
          </p:nvPr>
        </p:nvSpPr>
        <p:spPr>
          <a:xfrm>
            <a:off x="841248" y="365124"/>
            <a:ext cx="4929556" cy="2057400"/>
          </a:xfrm>
        </p:spPr>
        <p:txBody>
          <a:bodyPr vert="horz" lIns="91440" tIns="45720" rIns="91440" bIns="45720" rtlCol="0" anchor="b">
            <a:normAutofit/>
          </a:bodyPr>
          <a:lstStyle/>
          <a:p>
            <a:r>
              <a:rPr lang="en-US" sz="4000" kern="1200" dirty="0">
                <a:solidFill>
                  <a:schemeClr val="tx1"/>
                </a:solidFill>
                <a:latin typeface="+mj-lt"/>
                <a:ea typeface="+mj-ea"/>
                <a:cs typeface="+mj-cs"/>
              </a:rPr>
              <a:t>Interception of Radios</a:t>
            </a:r>
          </a:p>
        </p:txBody>
      </p:sp>
      <p:sp>
        <p:nvSpPr>
          <p:cNvPr id="15" name="Content Placeholder 14">
            <a:extLst>
              <a:ext uri="{FF2B5EF4-FFF2-40B4-BE49-F238E27FC236}">
                <a16:creationId xmlns:a16="http://schemas.microsoft.com/office/drawing/2014/main" id="{AA5D5C7C-1DAA-1CA5-E54A-37F1A2961434}"/>
              </a:ext>
            </a:extLst>
          </p:cNvPr>
          <p:cNvSpPr>
            <a:spLocks noGrp="1"/>
          </p:cNvSpPr>
          <p:nvPr>
            <p:ph sz="half" idx="1"/>
          </p:nvPr>
        </p:nvSpPr>
        <p:spPr>
          <a:xfrm>
            <a:off x="841248" y="2624962"/>
            <a:ext cx="4929556" cy="3538094"/>
          </a:xfrm>
        </p:spPr>
        <p:txBody>
          <a:bodyPr vert="horz" lIns="91440" tIns="45720" rIns="91440" bIns="45720" rtlCol="0">
            <a:normAutofit/>
          </a:bodyPr>
          <a:lstStyle/>
          <a:p>
            <a:pPr marL="0" indent="0">
              <a:buNone/>
            </a:pPr>
            <a:r>
              <a:rPr lang="en-US" sz="2000" dirty="0"/>
              <a:t>It is really easy to intercept all types of radio communications, including that of Police radios with Software Defined Radio (SDR) modules, which are again openly available on e-commerce websites like Amazon. Open-source applications like GNU-Radio, CubicSDR, etc., can be used to tune into the radio frequencies and record or listen. Hence, the proposed solution implements AES for encrypting the transmitted data so that intercepts cannot be decrypted to get the original content.</a:t>
            </a:r>
          </a:p>
        </p:txBody>
      </p:sp>
      <p:cxnSp>
        <p:nvCxnSpPr>
          <p:cNvPr id="40" name="Straight Connector 26">
            <a:extLst>
              <a:ext uri="{FF2B5EF4-FFF2-40B4-BE49-F238E27FC236}">
                <a16:creationId xmlns:a16="http://schemas.microsoft.com/office/drawing/2014/main" id="{B8EC0F70-6AFD-45BE-8F70-52888FC304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9763"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Content Placeholder 17" descr="A screenshot of a computer&#10;&#10;Description automatically generated with medium confidence">
            <a:extLst>
              <a:ext uri="{FF2B5EF4-FFF2-40B4-BE49-F238E27FC236}">
                <a16:creationId xmlns:a16="http://schemas.microsoft.com/office/drawing/2014/main" id="{E58F653F-7C46-BED9-1876-F049F0C5648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701" r="12861" b="-2"/>
          <a:stretch/>
        </p:blipFill>
        <p:spPr>
          <a:xfrm>
            <a:off x="6818278" y="343454"/>
            <a:ext cx="4853685" cy="2934000"/>
          </a:xfrm>
          <a:prstGeom prst="rect">
            <a:avLst/>
          </a:prstGeom>
        </p:spPr>
      </p:pic>
      <p:pic>
        <p:nvPicPr>
          <p:cNvPr id="20" name="Picture 19">
            <a:extLst>
              <a:ext uri="{FF2B5EF4-FFF2-40B4-BE49-F238E27FC236}">
                <a16:creationId xmlns:a16="http://schemas.microsoft.com/office/drawing/2014/main" id="{E6C3A758-A8F3-C4E4-5751-8483A4E2D047}"/>
              </a:ext>
            </a:extLst>
          </p:cNvPr>
          <p:cNvPicPr>
            <a:picLocks noChangeAspect="1"/>
          </p:cNvPicPr>
          <p:nvPr/>
        </p:nvPicPr>
        <p:blipFill rotWithShape="1">
          <a:blip r:embed="rId3"/>
          <a:srcRect r="3727" b="1"/>
          <a:stretch/>
        </p:blipFill>
        <p:spPr>
          <a:xfrm>
            <a:off x="6818278" y="3597883"/>
            <a:ext cx="4853685" cy="2936699"/>
          </a:xfrm>
          <a:prstGeom prst="rect">
            <a:avLst/>
          </a:prstGeom>
        </p:spPr>
      </p:pic>
    </p:spTree>
    <p:extLst>
      <p:ext uri="{BB962C8B-B14F-4D97-AF65-F5344CB8AC3E}">
        <p14:creationId xmlns:p14="http://schemas.microsoft.com/office/powerpoint/2010/main" val="350253173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3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SP 5 PCs 3.5mm 3 Pole Male Repair Headphones Audio Jack Plug Connector  Head, 3.5 mm audio pin Electronic Component Price in India - Buy ESP 5 PCs  3.5mm 3 Pole Male">
            <a:extLst>
              <a:ext uri="{FF2B5EF4-FFF2-40B4-BE49-F238E27FC236}">
                <a16:creationId xmlns:a16="http://schemas.microsoft.com/office/drawing/2014/main" id="{402ABC43-98A4-C250-C1F0-FD548B9E9649}"/>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backgroundRemoval t="7197" b="93561" l="1683" r="97356">
                        <a14:foregroundMark x1="2644" y1="94318" x2="20192" y2="78788"/>
                        <a14:foregroundMark x1="89663" y1="13258" x2="94471" y2="9848"/>
                        <a14:foregroundMark x1="26202" y1="72348" x2="26683" y2="74621"/>
                        <a14:foregroundMark x1="1923" y1="91288" x2="2644" y2="91288"/>
                        <a14:foregroundMark x1="96154" y1="7197" x2="97356" y2="12500"/>
                        <a14:backgroundMark x1="0" y1="98106" x2="0" y2="98106"/>
                      </a14:backgroundRemoval>
                    </a14:imgEffect>
                  </a14:imgLayer>
                </a14:imgProps>
              </a:ext>
              <a:ext uri="{28A0092B-C50C-407E-A947-70E740481C1C}">
                <a14:useLocalDpi xmlns:a14="http://schemas.microsoft.com/office/drawing/2010/main" val="0"/>
              </a:ext>
            </a:extLst>
          </a:blip>
          <a:srcRect t="8625" r="1" b="273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076511-5481-80A5-CA66-2CACE1ED38BE}"/>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Unique solution</a:t>
            </a:r>
          </a:p>
        </p:txBody>
      </p:sp>
      <p:cxnSp>
        <p:nvCxnSpPr>
          <p:cNvPr id="1036" name="Straight Connector 1035">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0D4D834-7E36-4BB9-8559-45303BE5A059}"/>
              </a:ext>
            </a:extLst>
          </p:cNvPr>
          <p:cNvSpPr>
            <a:spLocks noGrp="1"/>
          </p:cNvSpPr>
          <p:nvPr>
            <p:ph idx="1"/>
          </p:nvPr>
        </p:nvSpPr>
        <p:spPr>
          <a:xfrm>
            <a:off x="5155379" y="1065862"/>
            <a:ext cx="5744685" cy="4726276"/>
          </a:xfrm>
        </p:spPr>
        <p:txBody>
          <a:bodyPr anchor="ctr">
            <a:normAutofit/>
          </a:bodyPr>
          <a:lstStyle/>
          <a:p>
            <a:pPr marL="0" indent="0">
              <a:buNone/>
            </a:pPr>
            <a:r>
              <a:rPr lang="en-IN" sz="1700">
                <a:solidFill>
                  <a:srgbClr val="FFFFFF"/>
                </a:solidFill>
              </a:rPr>
              <a:t>The way we decided to approach the problem statement would be kind of unique. We did not just solve the problem for police radios, but we have come up with a solution for secure, robust and highspeed file transmission for any device supporting audio transmission. This can be police radios, the civilian walkie talkies and even wired and wireless phone lines. Hence, we claim that if not just police, other personals in duties like that of security guards to even army personals would be benefited with this product.</a:t>
            </a:r>
          </a:p>
          <a:p>
            <a:pPr marL="0" indent="0">
              <a:buNone/>
            </a:pPr>
            <a:r>
              <a:rPr lang="en-IN" sz="1700">
                <a:solidFill>
                  <a:srgbClr val="FFFFFF"/>
                </a:solidFill>
              </a:rPr>
              <a:t>This generalized solution features a plug and play type connectivity where it can just be plugged into the communication device like a police radio. It provides a 3.5mm audio jack interface which requires no further driver support or anything. And even if the communicating device does not have a 3.5mm audio jack, the wires can be directly soldered with the microphone and speaker of the given device.</a:t>
            </a:r>
          </a:p>
        </p:txBody>
      </p:sp>
    </p:spTree>
    <p:extLst>
      <p:ext uri="{BB962C8B-B14F-4D97-AF65-F5344CB8AC3E}">
        <p14:creationId xmlns:p14="http://schemas.microsoft.com/office/powerpoint/2010/main" val="394369957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descr="Digital financial graph">
            <a:extLst>
              <a:ext uri="{FF2B5EF4-FFF2-40B4-BE49-F238E27FC236}">
                <a16:creationId xmlns:a16="http://schemas.microsoft.com/office/drawing/2014/main" id="{CD3600BF-192D-0D4D-2647-F257275C355D}"/>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D8C67FD4-157D-34C1-BCC8-B91FF5FB22E1}"/>
              </a:ext>
            </a:extLst>
          </p:cNvPr>
          <p:cNvSpPr>
            <a:spLocks noGrp="1"/>
          </p:cNvSpPr>
          <p:nvPr>
            <p:ph type="title"/>
          </p:nvPr>
        </p:nvSpPr>
        <p:spPr>
          <a:xfrm>
            <a:off x="838200" y="963877"/>
            <a:ext cx="3494362" cy="4930246"/>
          </a:xfrm>
        </p:spPr>
        <p:txBody>
          <a:bodyPr>
            <a:normAutofit/>
          </a:bodyPr>
          <a:lstStyle/>
          <a:p>
            <a:pPr algn="r"/>
            <a:r>
              <a:rPr lang="en-IN">
                <a:solidFill>
                  <a:schemeClr val="bg1"/>
                </a:solidFill>
              </a:rPr>
              <a:t>Features</a:t>
            </a:r>
          </a:p>
        </p:txBody>
      </p:sp>
      <p:sp>
        <p:nvSpPr>
          <p:cNvPr id="31"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1748E83-047A-EFAF-2DD2-BBABF40EA13A}"/>
              </a:ext>
            </a:extLst>
          </p:cNvPr>
          <p:cNvSpPr>
            <a:spLocks noGrp="1"/>
          </p:cNvSpPr>
          <p:nvPr>
            <p:ph idx="1"/>
          </p:nvPr>
        </p:nvSpPr>
        <p:spPr>
          <a:xfrm>
            <a:off x="4976031" y="963877"/>
            <a:ext cx="6377769" cy="4930246"/>
          </a:xfrm>
        </p:spPr>
        <p:txBody>
          <a:bodyPr anchor="ctr">
            <a:noAutofit/>
          </a:bodyPr>
          <a:lstStyle/>
          <a:p>
            <a:pPr rtl="0">
              <a:spcBef>
                <a:spcPts val="1000"/>
              </a:spcBef>
              <a:spcAft>
                <a:spcPts val="0"/>
              </a:spcAft>
            </a:pPr>
            <a:r>
              <a:rPr lang="en-US" sz="2000" b="0" i="0" u="none" strike="noStrike" dirty="0">
                <a:solidFill>
                  <a:schemeClr val="bg1"/>
                </a:solidFill>
                <a:effectLst/>
              </a:rPr>
              <a:t>The features of our solution include:</a:t>
            </a:r>
            <a:endParaRPr lang="en-US" sz="2000" b="0" dirty="0">
              <a:solidFill>
                <a:schemeClr val="bg1"/>
              </a:solidFill>
              <a:effectLst/>
            </a:endParaRPr>
          </a:p>
          <a:p>
            <a:pPr rtl="0">
              <a:spcBef>
                <a:spcPts val="500"/>
              </a:spcBef>
              <a:spcAft>
                <a:spcPts val="0"/>
              </a:spcAft>
            </a:pPr>
            <a:r>
              <a:rPr lang="en-US" sz="2000" b="0" i="0" u="none" strike="noStrike" dirty="0">
                <a:solidFill>
                  <a:schemeClr val="bg1"/>
                </a:solidFill>
                <a:effectLst/>
              </a:rPr>
              <a:t>•End-to-end encryption: The solution provides an option to encrypt the data during transmission. This is done so that no eavesdropper would be able to get the transmitted information even though they successfully manage to tap into the wireless frequency.</a:t>
            </a:r>
            <a:endParaRPr lang="en-US" sz="2000" b="0" dirty="0">
              <a:solidFill>
                <a:schemeClr val="bg1"/>
              </a:solidFill>
              <a:effectLst/>
            </a:endParaRPr>
          </a:p>
          <a:p>
            <a:pPr rtl="0">
              <a:spcBef>
                <a:spcPts val="500"/>
              </a:spcBef>
              <a:spcAft>
                <a:spcPts val="0"/>
              </a:spcAft>
            </a:pPr>
            <a:r>
              <a:rPr lang="en-US" sz="2000" b="0" i="0" u="none" strike="noStrike" dirty="0">
                <a:solidFill>
                  <a:schemeClr val="bg1"/>
                </a:solidFill>
                <a:effectLst/>
              </a:rPr>
              <a:t>•Data compression: The solution compresses the input files before transmission so that the essential information is not lost during transmission, but the file size is lowered for faster communication.</a:t>
            </a:r>
            <a:endParaRPr lang="en-US" sz="2000" b="0" dirty="0">
              <a:solidFill>
                <a:schemeClr val="bg1"/>
              </a:solidFill>
              <a:effectLst/>
            </a:endParaRPr>
          </a:p>
          <a:p>
            <a:pPr rtl="0">
              <a:spcBef>
                <a:spcPts val="500"/>
              </a:spcBef>
              <a:spcAft>
                <a:spcPts val="0"/>
              </a:spcAft>
            </a:pPr>
            <a:r>
              <a:rPr lang="en-US" sz="2000" b="0" i="0" u="none" strike="noStrike" dirty="0">
                <a:solidFill>
                  <a:schemeClr val="bg1"/>
                </a:solidFill>
                <a:effectLst/>
              </a:rPr>
              <a:t>•Support for steganography: Images with steganographic information may not be compressed during transmission so as to retain the data without loss. However, they might still be encrypted for additional security.</a:t>
            </a:r>
            <a:endParaRPr lang="en-US" sz="2000" b="0" dirty="0">
              <a:solidFill>
                <a:schemeClr val="bg1"/>
              </a:solidFill>
              <a:effectLst/>
            </a:endParaRPr>
          </a:p>
          <a:p>
            <a:pPr rtl="0">
              <a:spcBef>
                <a:spcPts val="500"/>
              </a:spcBef>
              <a:spcAft>
                <a:spcPts val="0"/>
              </a:spcAft>
            </a:pPr>
            <a:r>
              <a:rPr lang="en-US" sz="2000" b="0" i="0" u="none" strike="noStrike" dirty="0">
                <a:solidFill>
                  <a:schemeClr val="bg1"/>
                </a:solidFill>
                <a:effectLst/>
              </a:rPr>
              <a:t>High-speed transmission: 2 kB/s</a:t>
            </a:r>
            <a:br>
              <a:rPr lang="en-US" sz="2000" b="0" dirty="0">
                <a:solidFill>
                  <a:schemeClr val="bg1"/>
                </a:solidFill>
                <a:effectLst/>
              </a:rPr>
            </a:br>
            <a:endParaRPr lang="en-IN" sz="2000" dirty="0">
              <a:solidFill>
                <a:schemeClr val="bg1"/>
              </a:solidFill>
            </a:endParaRPr>
          </a:p>
        </p:txBody>
      </p:sp>
    </p:spTree>
    <p:extLst>
      <p:ext uri="{BB962C8B-B14F-4D97-AF65-F5344CB8AC3E}">
        <p14:creationId xmlns:p14="http://schemas.microsoft.com/office/powerpoint/2010/main" val="1843904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paper stripes in a wave shape">
            <a:extLst>
              <a:ext uri="{FF2B5EF4-FFF2-40B4-BE49-F238E27FC236}">
                <a16:creationId xmlns:a16="http://schemas.microsoft.com/office/drawing/2014/main" id="{2C0FB9E9-E79B-BC1F-4E88-60946471A804}"/>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15414"/>
          <a:stretch/>
        </p:blipFill>
        <p:spPr>
          <a:xfrm>
            <a:off x="20" y="0"/>
            <a:ext cx="12191980" cy="6857999"/>
          </a:xfrm>
          <a:prstGeom prst="rect">
            <a:avLst/>
          </a:prstGeom>
        </p:spPr>
      </p:pic>
      <p:sp>
        <p:nvSpPr>
          <p:cNvPr id="2" name="Title 1">
            <a:extLst>
              <a:ext uri="{FF2B5EF4-FFF2-40B4-BE49-F238E27FC236}">
                <a16:creationId xmlns:a16="http://schemas.microsoft.com/office/drawing/2014/main" id="{4772652C-C866-B49B-C2C7-62633B41A84D}"/>
              </a:ext>
            </a:extLst>
          </p:cNvPr>
          <p:cNvSpPr>
            <a:spLocks noGrp="1"/>
          </p:cNvSpPr>
          <p:nvPr>
            <p:ph type="title"/>
          </p:nvPr>
        </p:nvSpPr>
        <p:spPr>
          <a:xfrm>
            <a:off x="1089205" y="1263825"/>
            <a:ext cx="3313164" cy="1022175"/>
          </a:xfrm>
        </p:spPr>
        <p:txBody>
          <a:bodyPr>
            <a:normAutofit/>
          </a:bodyPr>
          <a:lstStyle/>
          <a:p>
            <a:pPr algn="r"/>
            <a:r>
              <a:rPr lang="en-IN" sz="4000" dirty="0">
                <a:solidFill>
                  <a:srgbClr val="FFFFFF"/>
                </a:solidFill>
              </a:rPr>
              <a:t>Compression</a:t>
            </a:r>
          </a:p>
        </p:txBody>
      </p:sp>
      <p:cxnSp>
        <p:nvCxnSpPr>
          <p:cNvPr id="17" name="Straight Connector 1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215334-EE45-18FC-FB97-8C04555F7168}"/>
              </a:ext>
            </a:extLst>
          </p:cNvPr>
          <p:cNvSpPr>
            <a:spLocks noGrp="1"/>
          </p:cNvSpPr>
          <p:nvPr>
            <p:ph idx="1"/>
          </p:nvPr>
        </p:nvSpPr>
        <p:spPr>
          <a:xfrm>
            <a:off x="5155379" y="1065862"/>
            <a:ext cx="5744685" cy="4726276"/>
          </a:xfrm>
        </p:spPr>
        <p:txBody>
          <a:bodyPr anchor="ctr">
            <a:normAutofit lnSpcReduction="10000"/>
          </a:bodyPr>
          <a:lstStyle/>
          <a:p>
            <a:r>
              <a:rPr lang="en-IN" sz="1800" dirty="0">
                <a:solidFill>
                  <a:srgbClr val="FFFFFF"/>
                </a:solidFill>
              </a:rPr>
              <a:t>Image files: </a:t>
            </a:r>
            <a:r>
              <a:rPr lang="en-IN" sz="1800" dirty="0" err="1">
                <a:solidFill>
                  <a:srgbClr val="FFFFFF"/>
                </a:solidFill>
              </a:rPr>
              <a:t>Colors</a:t>
            </a:r>
            <a:r>
              <a:rPr lang="en-IN" sz="1800" dirty="0">
                <a:solidFill>
                  <a:srgbClr val="FFFFFF"/>
                </a:solidFill>
              </a:rPr>
              <a:t> are reduced to use only 256 </a:t>
            </a:r>
            <a:r>
              <a:rPr lang="en-US" sz="1800" dirty="0">
                <a:solidFill>
                  <a:srgbClr val="FFFFFF"/>
                </a:solidFill>
              </a:rPr>
              <a:t>colors</a:t>
            </a:r>
            <a:r>
              <a:rPr lang="en-IN" sz="1800" dirty="0">
                <a:solidFill>
                  <a:srgbClr val="FFFFFF"/>
                </a:solidFill>
              </a:rPr>
              <a:t> from the palette. This reduces the file type to nearly half the original size. PNG and JPEG files are supported. We have successfully compressed a 46.8kB test PNG file to 24.35kB.</a:t>
            </a:r>
          </a:p>
          <a:p>
            <a:r>
              <a:rPr lang="en-IN" sz="1800" dirty="0">
                <a:solidFill>
                  <a:srgbClr val="FFFFFF"/>
                </a:solidFill>
              </a:rPr>
              <a:t>Video files: Each frame is resized to one-fourth of its length and one-fourth of its height; thus, the area is reduced to one-sixteenth of its original area. We have successfully compressed a 1.3MB test video file to 616 kB.</a:t>
            </a:r>
          </a:p>
          <a:p>
            <a:r>
              <a:rPr lang="en-IN" sz="1800" dirty="0">
                <a:solidFill>
                  <a:srgbClr val="FFFFFF"/>
                </a:solidFill>
              </a:rPr>
              <a:t>Audio files: A Fourier transform is taken of the input waveform. Considering, the input sample rate to be Fs, we consider the Nyquist-Shannon theorem. Thus, we consider frequencies only below Fs/2. A parameter e is used to indicate the section of the spectrum not to be considered. We have used e=10</a:t>
            </a:r>
            <a:r>
              <a:rPr lang="en-IN" sz="1800" baseline="30000" dirty="0">
                <a:solidFill>
                  <a:srgbClr val="FFFFFF"/>
                </a:solidFill>
              </a:rPr>
              <a:t>-5 </a:t>
            </a:r>
            <a:r>
              <a:rPr lang="en-IN" sz="1800" dirty="0">
                <a:solidFill>
                  <a:srgbClr val="FFFFFF"/>
                </a:solidFill>
              </a:rPr>
              <a:t>for removing a small portion. Increasing the parameter e deteriorates the quality of the audio. We have successfully compressed a 5MB audio file to 2MB.</a:t>
            </a:r>
            <a:endParaRPr lang="en-IN" sz="1700" baseline="30000" dirty="0">
              <a:solidFill>
                <a:srgbClr val="FFFFFF"/>
              </a:solidFill>
            </a:endParaRPr>
          </a:p>
          <a:p>
            <a:endParaRPr lang="en-IN" sz="1700" dirty="0">
              <a:solidFill>
                <a:srgbClr val="FFFFFF"/>
              </a:solidFill>
            </a:endParaRPr>
          </a:p>
        </p:txBody>
      </p:sp>
      <p:graphicFrame>
        <p:nvGraphicFramePr>
          <p:cNvPr id="7" name="Chart 6">
            <a:extLst>
              <a:ext uri="{FF2B5EF4-FFF2-40B4-BE49-F238E27FC236}">
                <a16:creationId xmlns:a16="http://schemas.microsoft.com/office/drawing/2014/main" id="{6C873B33-B6FB-E43A-F7B3-C7C2565E35EA}"/>
              </a:ext>
            </a:extLst>
          </p:cNvPr>
          <p:cNvGraphicFramePr/>
          <p:nvPr>
            <p:extLst>
              <p:ext uri="{D42A27DB-BD31-4B8C-83A1-F6EECF244321}">
                <p14:modId xmlns:p14="http://schemas.microsoft.com/office/powerpoint/2010/main" val="3759961531"/>
              </p:ext>
            </p:extLst>
          </p:nvPr>
        </p:nvGraphicFramePr>
        <p:xfrm>
          <a:off x="-9940" y="3280528"/>
          <a:ext cx="4788814" cy="29223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7445408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eed lines technology abstract">
            <a:extLst>
              <a:ext uri="{FF2B5EF4-FFF2-40B4-BE49-F238E27FC236}">
                <a16:creationId xmlns:a16="http://schemas.microsoft.com/office/drawing/2014/main" id="{4F49CA54-96C2-D47E-72E5-59EA84626CAF}"/>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r="7110" b="-1"/>
          <a:stretch/>
        </p:blipFill>
        <p:spPr>
          <a:xfrm>
            <a:off x="20" y="1"/>
            <a:ext cx="12191980" cy="6857999"/>
          </a:xfrm>
          <a:prstGeom prst="rect">
            <a:avLst/>
          </a:prstGeom>
        </p:spPr>
      </p:pic>
      <p:sp>
        <p:nvSpPr>
          <p:cNvPr id="2" name="Title 1">
            <a:extLst>
              <a:ext uri="{FF2B5EF4-FFF2-40B4-BE49-F238E27FC236}">
                <a16:creationId xmlns:a16="http://schemas.microsoft.com/office/drawing/2014/main" id="{8BA8B20F-F4B1-CAC7-0197-5D4B8A50EC6E}"/>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Transmission channels and modulation</a:t>
            </a:r>
          </a:p>
        </p:txBody>
      </p:sp>
      <p:cxnSp>
        <p:nvCxnSpPr>
          <p:cNvPr id="17" name="Straight Connector 1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92CA137-AD34-4FCF-6D2E-6DC675F0ACAF}"/>
              </a:ext>
            </a:extLst>
          </p:cNvPr>
          <p:cNvSpPr>
            <a:spLocks noGrp="1"/>
          </p:cNvSpPr>
          <p:nvPr>
            <p:ph idx="1"/>
          </p:nvPr>
        </p:nvSpPr>
        <p:spPr>
          <a:xfrm>
            <a:off x="5155379" y="1065862"/>
            <a:ext cx="5744685" cy="4726276"/>
          </a:xfrm>
        </p:spPr>
        <p:txBody>
          <a:bodyPr anchor="ctr">
            <a:normAutofit/>
          </a:bodyPr>
          <a:lstStyle/>
          <a:p>
            <a:pPr marL="0" indent="0">
              <a:buNone/>
            </a:pPr>
            <a:r>
              <a:rPr lang="en-IN" sz="2000" dirty="0">
                <a:solidFill>
                  <a:srgbClr val="FFFFFF"/>
                </a:solidFill>
              </a:rPr>
              <a:t>4 frequencies are used in the audio channel simultaneously for fast transmission. The 4 frequencies are 2kHz, 3kHz, 4kHz, and 5kHz. A CRC-32 checksum is verified on every 250-byte data frame to confirm that the correct sequence is received.</a:t>
            </a:r>
          </a:p>
          <a:p>
            <a:pPr marL="0" indent="0">
              <a:buNone/>
            </a:pPr>
            <a:r>
              <a:rPr lang="en-IN" sz="2000" dirty="0">
                <a:solidFill>
                  <a:srgbClr val="FFFFFF"/>
                </a:solidFill>
              </a:rPr>
              <a:t>Quadrature Phase Shift Keying (4-PSK) modulation algorithm is used on the given carrier frequencies. For instance, a single 4-PSK encoding can have one of four states, thus transmitting at double the speed of the Binary Phase Shift Keying (BPSK) algorithm.</a:t>
            </a:r>
          </a:p>
        </p:txBody>
      </p:sp>
    </p:spTree>
    <p:extLst>
      <p:ext uri="{BB962C8B-B14F-4D97-AF65-F5344CB8AC3E}">
        <p14:creationId xmlns:p14="http://schemas.microsoft.com/office/powerpoint/2010/main" val="275130923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TotalTime>
  <Words>1443</Words>
  <Application>Microsoft Office PowerPoint</Application>
  <PresentationFormat>Widescreen</PresentationFormat>
  <Paragraphs>70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Tw Cen MT</vt:lpstr>
      <vt:lpstr>Office Theme</vt:lpstr>
      <vt:lpstr>Hustlers_VIT</vt:lpstr>
      <vt:lpstr>Problem statement (AT985) </vt:lpstr>
      <vt:lpstr>The Indian Police Communication System </vt:lpstr>
      <vt:lpstr>Recent Cases of Illegal Interception</vt:lpstr>
      <vt:lpstr>Interception of Radios</vt:lpstr>
      <vt:lpstr>Unique solution</vt:lpstr>
      <vt:lpstr>Features</vt:lpstr>
      <vt:lpstr>Compression</vt:lpstr>
      <vt:lpstr>Transmission channels and modulation</vt:lpstr>
      <vt:lpstr>Encryption</vt:lpstr>
      <vt:lpstr>Innovation</vt:lpstr>
      <vt:lpstr>Business model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Hustlers_VIT</dc:title>
  <dc:creator>ADITYA MITRA  20BCR7009</dc:creator>
  <cp:lastModifiedBy>ADITYA MITRA  20BCR7009</cp:lastModifiedBy>
  <cp:revision>6</cp:revision>
  <dcterms:created xsi:type="dcterms:W3CDTF">2022-08-19T13:40:44Z</dcterms:created>
  <dcterms:modified xsi:type="dcterms:W3CDTF">2022-08-23T09:12:02Z</dcterms:modified>
</cp:coreProperties>
</file>